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690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39"/>
          <p:cNvGraphicFramePr>
            <a:graphicFrameLocks noChangeAspect="1"/>
          </p:cNvGraphicFramePr>
          <p:nvPr/>
        </p:nvGraphicFramePr>
        <p:xfrm>
          <a:off x="304799" y="2286000"/>
          <a:ext cx="8610601" cy="1809818"/>
        </p:xfrm>
        <a:graphic>
          <a:graphicData uri="http://schemas.openxmlformats.org/presentationml/2006/ole">
            <p:oleObj spid="_x0000_s1026" name="Equation" r:id="rId3" imgW="1993680" imgH="419040" progId="Equation.DSMT4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MathType 6.0 Equation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3</cp:revision>
  <dcterms:created xsi:type="dcterms:W3CDTF">2006-08-16T00:00:00Z</dcterms:created>
  <dcterms:modified xsi:type="dcterms:W3CDTF">2019-12-31T12:25:28Z</dcterms:modified>
</cp:coreProperties>
</file>