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85" r:id="rId2"/>
    <p:sldId id="282" r:id="rId3"/>
    <p:sldId id="280" r:id="rId4"/>
    <p:sldId id="281" r:id="rId5"/>
    <p:sldId id="28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01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-1867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083B7-EDDB-48A8-B0EC-9B7031B50903}" type="datetimeFigureOut">
              <a:rPr lang="en-GB" smtClean="0"/>
              <a:pPr/>
              <a:t>15/12/2021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CF9CA-E22B-407D-844E-F054E710D02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80025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8447-6894-46D5-953B-D5AEDDBBFFEA}" type="datetimeFigureOut">
              <a:rPr lang="en-GB" smtClean="0"/>
              <a:pPr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3904-23F8-41C7-8CC7-E797DBE69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53047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8447-6894-46D5-953B-D5AEDDBBFFEA}" type="datetimeFigureOut">
              <a:rPr lang="en-GB" smtClean="0"/>
              <a:pPr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3904-23F8-41C7-8CC7-E797DBE69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4080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8447-6894-46D5-953B-D5AEDDBBFFEA}" type="datetimeFigureOut">
              <a:rPr lang="en-GB" smtClean="0"/>
              <a:pPr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3904-23F8-41C7-8CC7-E797DBE69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22017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8447-6894-46D5-953B-D5AEDDBBFFEA}" type="datetimeFigureOut">
              <a:rPr lang="en-GB" smtClean="0"/>
              <a:pPr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3904-23F8-41C7-8CC7-E797DBE69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16469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8447-6894-46D5-953B-D5AEDDBBFFEA}" type="datetimeFigureOut">
              <a:rPr lang="en-GB" smtClean="0"/>
              <a:pPr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3904-23F8-41C7-8CC7-E797DBE69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63002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8447-6894-46D5-953B-D5AEDDBBFFEA}" type="datetimeFigureOut">
              <a:rPr lang="en-GB" smtClean="0"/>
              <a:pPr/>
              <a:t>15/12/2021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3904-23F8-41C7-8CC7-E797DBE69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7791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8447-6894-46D5-953B-D5AEDDBBFFEA}" type="datetimeFigureOut">
              <a:rPr lang="en-GB" smtClean="0"/>
              <a:pPr/>
              <a:t>15/12/2021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3904-23F8-41C7-8CC7-E797DBE69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91202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8447-6894-46D5-953B-D5AEDDBBFFEA}" type="datetimeFigureOut">
              <a:rPr lang="en-GB" smtClean="0"/>
              <a:pPr/>
              <a:t>15/12/2021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3904-23F8-41C7-8CC7-E797DBE69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95802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8447-6894-46D5-953B-D5AEDDBBFFEA}" type="datetimeFigureOut">
              <a:rPr lang="en-GB" smtClean="0"/>
              <a:pPr/>
              <a:t>15/12/2021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3904-23F8-41C7-8CC7-E797DBE69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16134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8447-6894-46D5-953B-D5AEDDBBFFEA}" type="datetimeFigureOut">
              <a:rPr lang="en-GB" smtClean="0"/>
              <a:pPr/>
              <a:t>15/12/2021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3904-23F8-41C7-8CC7-E797DBE69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82973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8447-6894-46D5-953B-D5AEDDBBFFEA}" type="datetimeFigureOut">
              <a:rPr lang="en-GB" smtClean="0"/>
              <a:pPr/>
              <a:t>15/12/2021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3904-23F8-41C7-8CC7-E797DBE69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22874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E8447-6894-46D5-953B-D5AEDDBBFFEA}" type="datetimeFigureOut">
              <a:rPr lang="en-GB" smtClean="0"/>
              <a:pPr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73904-23F8-41C7-8CC7-E797DBE69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0068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326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81658" y="1171908"/>
            <a:ext cx="5111206" cy="40318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Excel to MATLAB data processing pipeline example:</a:t>
            </a:r>
          </a:p>
          <a:p>
            <a:endParaRPr lang="en-GB" sz="3200" dirty="0" smtClean="0"/>
          </a:p>
          <a:p>
            <a:r>
              <a:rPr lang="en-GB" sz="3200" dirty="0" smtClean="0"/>
              <a:t>A </a:t>
            </a:r>
            <a:r>
              <a:rPr lang="en-GB" sz="3200" b="1" dirty="0" smtClean="0"/>
              <a:t>mass-spring system </a:t>
            </a:r>
            <a:r>
              <a:rPr lang="en-GB" sz="3200" dirty="0" smtClean="0"/>
              <a:t>with </a:t>
            </a:r>
            <a:r>
              <a:rPr lang="en-GB" sz="3200" b="1" dirty="0" smtClean="0"/>
              <a:t>damping</a:t>
            </a:r>
            <a:r>
              <a:rPr lang="en-GB" sz="3200" dirty="0" smtClean="0"/>
              <a:t>, with position recorded via</a:t>
            </a:r>
          </a:p>
          <a:p>
            <a:r>
              <a:rPr lang="en-GB" sz="3200" dirty="0" smtClean="0"/>
              <a:t>an ultrasonic sensor and a </a:t>
            </a:r>
            <a:r>
              <a:rPr lang="en-GB" sz="3200" dirty="0" err="1" smtClean="0"/>
              <a:t>datalogger</a:t>
            </a:r>
            <a:r>
              <a:rPr lang="en-GB" sz="3200" dirty="0" smtClean="0"/>
              <a:t>.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55346" y="1902478"/>
            <a:ext cx="14510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0.200kg mass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00845" y="2828988"/>
            <a:ext cx="14046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Card damper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91023" y="3997725"/>
            <a:ext cx="26164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Ultrasonic position sensor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3955" y="6117196"/>
            <a:ext cx="173090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PASCO USB </a:t>
            </a:r>
            <a:r>
              <a:rPr lang="en-GB" dirty="0" err="1" smtClean="0"/>
              <a:t>datalogger</a:t>
            </a:r>
            <a:r>
              <a:rPr lang="en-GB" dirty="0" smtClean="0"/>
              <a:t> hub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36005" y="5450066"/>
            <a:ext cx="284615" cy="5995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488864" y="4323719"/>
            <a:ext cx="78723" cy="47233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495740" y="3100482"/>
            <a:ext cx="617675" cy="2422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604742" y="2173971"/>
            <a:ext cx="902288" cy="98706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326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 descr="E:\PHYSICS\22 BPhO &amp; Seminars\2021d BPhO CompPhys course\SESSIONS\02 Pendulum pipeline\Damped mass-spring system\x vs 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4396" y="0"/>
            <a:ext cx="4519603" cy="3391664"/>
          </a:xfrm>
          <a:prstGeom prst="rect">
            <a:avLst/>
          </a:prstGeom>
          <a:noFill/>
        </p:spPr>
      </p:pic>
      <p:pic>
        <p:nvPicPr>
          <p:cNvPr id="64516" name="Picture 4" descr="E:\PHYSICS\22 BPhO &amp; Seminars\2021d BPhO CompPhys course\SESSIONS\02 Pendulum pipeline\Damped mass-spring system\xp vs 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6837" y="3445653"/>
            <a:ext cx="4547164" cy="341234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6890" y="127169"/>
            <a:ext cx="201997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Mass-spring system</a:t>
            </a:r>
          </a:p>
          <a:p>
            <a:r>
              <a:rPr lang="en-GB" dirty="0" smtClean="0"/>
              <a:t>with damping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55346" y="1902478"/>
            <a:ext cx="14510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0.200kg mass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00845" y="2828988"/>
            <a:ext cx="14046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Card damper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91023" y="3997725"/>
            <a:ext cx="26164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Ultrasonic position sensor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3955" y="6117196"/>
            <a:ext cx="173090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PASCO USB </a:t>
            </a:r>
            <a:r>
              <a:rPr lang="en-GB" dirty="0" err="1" smtClean="0"/>
              <a:t>datalogger</a:t>
            </a:r>
            <a:r>
              <a:rPr lang="en-GB" dirty="0" smtClean="0"/>
              <a:t> hub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36005" y="5450066"/>
            <a:ext cx="284615" cy="5995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488864" y="4323719"/>
            <a:ext cx="78723" cy="47233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495740" y="3100482"/>
            <a:ext cx="617675" cy="2422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604742" y="2173971"/>
            <a:ext cx="902288" cy="98706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842861" y="4014883"/>
            <a:ext cx="17682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Exponential model of amplitude decay</a:t>
            </a:r>
            <a:endParaRPr lang="en-GB" dirty="0"/>
          </a:p>
        </p:txBody>
      </p:sp>
      <p:cxnSp>
        <p:nvCxnSpPr>
          <p:cNvPr id="24" name="Straight Arrow Connector 23"/>
          <p:cNvCxnSpPr>
            <a:stCxn id="22" idx="2"/>
          </p:cNvCxnSpPr>
          <p:nvPr/>
        </p:nvCxnSpPr>
        <p:spPr>
          <a:xfrm>
            <a:off x="7726983" y="4938213"/>
            <a:ext cx="266448" cy="137175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7133531" y="1822744"/>
            <a:ext cx="387560" cy="220424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E:\PHYSICS\22 BPhO &amp; Seminars\2021d BPhO CompPhys course\SESSIONS\02 Pendulum pipeline\Damped mass-spring system\v vs 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7008" y="1"/>
            <a:ext cx="4526991" cy="3397208"/>
          </a:xfrm>
          <a:prstGeom prst="rect">
            <a:avLst/>
          </a:prstGeom>
          <a:noFill/>
        </p:spPr>
      </p:pic>
      <p:pic>
        <p:nvPicPr>
          <p:cNvPr id="6" name="Picture 2" descr="E:\PHYSICS\22 BPhO &amp; Seminars\2021d BPhO CompPhys course\SESSIONS\02 Pendulum pipeline\Damped mass-spring system\v vs x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2557" y="3472459"/>
            <a:ext cx="4511444" cy="3385542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6326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6890" y="127169"/>
            <a:ext cx="201997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Mass-spring system</a:t>
            </a:r>
          </a:p>
          <a:p>
            <a:r>
              <a:rPr lang="en-GB" dirty="0" smtClean="0"/>
              <a:t>with damping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55346" y="1902478"/>
            <a:ext cx="14510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0.200kg mass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00845" y="2828988"/>
            <a:ext cx="14046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Card damper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91023" y="3997725"/>
            <a:ext cx="26164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Ultrasonic position sensor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3955" y="6117196"/>
            <a:ext cx="173090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PASCO USB </a:t>
            </a:r>
            <a:r>
              <a:rPr lang="en-GB" dirty="0" err="1" smtClean="0"/>
              <a:t>datalogger</a:t>
            </a:r>
            <a:r>
              <a:rPr lang="en-GB" dirty="0" smtClean="0"/>
              <a:t> hub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36005" y="5450066"/>
            <a:ext cx="284615" cy="5995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488864" y="4323719"/>
            <a:ext cx="78723" cy="47233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495740" y="3100482"/>
            <a:ext cx="617675" cy="2422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604742" y="2173971"/>
            <a:ext cx="902288" cy="98706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4" name="Picture 6" descr="E:\PHYSICS\22 BPhO &amp; Seminars\2021d BPhO CompPhys course\SESSIONS\02 Pendulum pipeline\Damped mass-spring system\a vs 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9463" y="3500154"/>
            <a:ext cx="4474538" cy="3357846"/>
          </a:xfrm>
          <a:prstGeom prst="rect">
            <a:avLst/>
          </a:prstGeom>
          <a:noFill/>
        </p:spPr>
      </p:pic>
      <p:pic>
        <p:nvPicPr>
          <p:cNvPr id="63495" name="Picture 7" descr="E:\PHYSICS\22 BPhO &amp; Seminars\2021d BPhO CompPhys course\SESSIONS\02 Pendulum pipeline\Damped mass-spring system\a vs x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1722" y="0"/>
            <a:ext cx="4790004" cy="3594582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6326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96890" y="127169"/>
            <a:ext cx="201997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Mass-spring system</a:t>
            </a:r>
          </a:p>
          <a:p>
            <a:r>
              <a:rPr lang="en-GB" dirty="0" smtClean="0"/>
              <a:t>with damping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55346" y="1902478"/>
            <a:ext cx="14510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0.200kg mass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00845" y="2828988"/>
            <a:ext cx="14046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Card damper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91023" y="3997725"/>
            <a:ext cx="26164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Ultrasonic position sensor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03955" y="6117196"/>
            <a:ext cx="173090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PASCO USB </a:t>
            </a:r>
            <a:r>
              <a:rPr lang="en-GB" dirty="0" err="1" smtClean="0"/>
              <a:t>datalogger</a:t>
            </a:r>
            <a:r>
              <a:rPr lang="en-GB" dirty="0" smtClean="0"/>
              <a:t> hub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436005" y="5450066"/>
            <a:ext cx="284615" cy="5995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488864" y="4323719"/>
            <a:ext cx="78723" cy="47233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495740" y="3100482"/>
            <a:ext cx="617675" cy="2422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604742" y="2173971"/>
            <a:ext cx="902288" cy="98706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400799" y="545007"/>
            <a:ext cx="2079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SHM to a very good </a:t>
            </a:r>
          </a:p>
          <a:p>
            <a:r>
              <a:rPr lang="en-GB" dirty="0" smtClean="0"/>
              <a:t>approximation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5434674" y="2013433"/>
          <a:ext cx="1381339" cy="711599"/>
        </p:xfrm>
        <a:graphic>
          <a:graphicData uri="http://schemas.openxmlformats.org/presentationml/2006/ole">
            <p:oleObj spid="_x0000_s63496" name="Equation" r:id="rId6" imgW="83808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2238" y="0"/>
            <a:ext cx="5226008" cy="1911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5845" y="1537268"/>
            <a:ext cx="4948155" cy="532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4" descr="E:\PHYSICS\22 BPhO &amp; Seminars\2021d BPhO CompPhys course\SESSIONS\02 Pendulum pipeline\Damped mass-spring system\xp vs 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9006" y="4969345"/>
            <a:ext cx="1915583" cy="1437519"/>
          </a:xfrm>
          <a:prstGeom prst="rect">
            <a:avLst/>
          </a:prstGeom>
          <a:noFill/>
        </p:spPr>
      </p:pic>
      <p:pic>
        <p:nvPicPr>
          <p:cNvPr id="65541" name="Picture 5" descr="E:\PHYSICS\22 BPhO &amp; Seminars\2021d BPhO CompPhys course\SESSIONS\02 Pendulum pipeline\Damped mass-spring system\a vs 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51179"/>
            <a:ext cx="1915583" cy="1437519"/>
          </a:xfrm>
          <a:prstGeom prst="rect">
            <a:avLst/>
          </a:prstGeom>
          <a:noFill/>
        </p:spPr>
      </p:pic>
      <p:pic>
        <p:nvPicPr>
          <p:cNvPr id="65542" name="Picture 6" descr="E:\PHYSICS\22 BPhO &amp; Seminars\2021d BPhO CompPhys course\SESSIONS\02 Pendulum pipeline\Damped mass-spring system\a vs x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534161"/>
            <a:ext cx="1915583" cy="1437519"/>
          </a:xfrm>
          <a:prstGeom prst="rect">
            <a:avLst/>
          </a:prstGeom>
          <a:noFill/>
        </p:spPr>
      </p:pic>
      <p:pic>
        <p:nvPicPr>
          <p:cNvPr id="65543" name="Picture 7" descr="E:\PHYSICS\22 BPhO &amp; Seminars\2021d BPhO CompPhys course\SESSIONS\02 Pendulum pipeline\Damped mass-spring system\v vs t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111089"/>
            <a:ext cx="1915583" cy="1437519"/>
          </a:xfrm>
          <a:prstGeom prst="rect">
            <a:avLst/>
          </a:prstGeom>
          <a:noFill/>
        </p:spPr>
      </p:pic>
      <p:pic>
        <p:nvPicPr>
          <p:cNvPr id="65544" name="Picture 8" descr="E:\PHYSICS\22 BPhO &amp; Seminars\2021d BPhO CompPhys course\SESSIONS\02 Pendulum pipeline\Damped mass-spring system\v vs x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86615" y="3540216"/>
            <a:ext cx="1915583" cy="1437519"/>
          </a:xfrm>
          <a:prstGeom prst="rect">
            <a:avLst/>
          </a:prstGeom>
          <a:noFill/>
        </p:spPr>
      </p:pic>
      <p:pic>
        <p:nvPicPr>
          <p:cNvPr id="65545" name="Picture 9" descr="E:\PHYSICS\22 BPhO &amp; Seminars\2021d BPhO CompPhys course\SESSIONS\02 Pendulum pipeline\Damped mass-spring system\x vs t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22949" y="2129255"/>
            <a:ext cx="1915583" cy="143751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666078" y="145335"/>
            <a:ext cx="2477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Data processing pipeline</a:t>
            </a:r>
          </a:p>
          <a:p>
            <a:r>
              <a:rPr lang="en-GB" dirty="0" smtClean="0"/>
              <a:t>for mass-spring system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47952"/>
            <a:ext cx="120904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Datalogger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186903" y="859899"/>
            <a:ext cx="817510" cy="605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84276" y="1017345"/>
            <a:ext cx="1864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Excel spreadsheet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720927" y="2482808"/>
            <a:ext cx="964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MATLAB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69393" y="6393337"/>
            <a:ext cx="353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Auto-generated graphs and analysis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887714" y="1507852"/>
            <a:ext cx="635841" cy="45417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3560710" y="4469056"/>
            <a:ext cx="569229" cy="605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1060</TotalTime>
  <Words>106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Equation</vt:lpstr>
      <vt:lpstr>Slide 1</vt:lpstr>
      <vt:lpstr>Slide 2</vt:lpstr>
      <vt:lpstr>Slide 3</vt:lpstr>
      <vt:lpstr>Slide 4</vt:lpstr>
      <vt:lpstr>Slide 5</vt:lpstr>
    </vt:vector>
  </TitlesOfParts>
  <Company>Winchester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data processing pipeline using MATLAB</dc:title>
  <dc:creator>French, Andrew</dc:creator>
  <cp:lastModifiedBy>Andrew French</cp:lastModifiedBy>
  <cp:revision>114</cp:revision>
  <dcterms:created xsi:type="dcterms:W3CDTF">2020-07-07T09:14:23Z</dcterms:created>
  <dcterms:modified xsi:type="dcterms:W3CDTF">2021-12-15T09:19:17Z</dcterms:modified>
</cp:coreProperties>
</file>