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02D22-C29C-4165-B094-26C02C3F3C28}" type="datetimeFigureOut">
              <a:rPr lang="en-GB" smtClean="0"/>
              <a:pPr/>
              <a:t>20/05/2014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C424B-C00B-4026-9F55-1DB2A344232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C424B-C00B-4026-9F55-1DB2A344232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zen411.co.uk/wp/wp-content/uploads/2013/08/money-house-small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3799113" cy="304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1524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 smtClean="0"/>
              <a:t>VBk</a:t>
            </a:r>
            <a:r>
              <a:rPr lang="en-GB" sz="5400" b="1" dirty="0" smtClean="0"/>
              <a:t> Practical Mathematics</a:t>
            </a:r>
          </a:p>
          <a:p>
            <a:pPr algn="ctr"/>
            <a:r>
              <a:rPr lang="en-GB" sz="5400" b="1" dirty="0" smtClean="0"/>
              <a:t>and Microsoft Excel Course</a:t>
            </a:r>
            <a:r>
              <a:rPr lang="en-GB" sz="6600" b="1" dirty="0" smtClean="0"/>
              <a:t> </a:t>
            </a:r>
          </a:p>
        </p:txBody>
      </p:sp>
      <p:pic>
        <p:nvPicPr>
          <p:cNvPr id="7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638800"/>
            <a:ext cx="1066800" cy="1066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299920" y="2565737"/>
            <a:ext cx="4082080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Using Filters</a:t>
            </a:r>
          </a:p>
        </p:txBody>
      </p:sp>
      <p:grpSp>
        <p:nvGrpSpPr>
          <p:cNvPr id="2" name="Group 8"/>
          <p:cNvGrpSpPr/>
          <p:nvPr/>
        </p:nvGrpSpPr>
        <p:grpSpPr>
          <a:xfrm>
            <a:off x="7124700" y="4838700"/>
            <a:ext cx="2184400" cy="1981200"/>
            <a:chOff x="7124700" y="4838700"/>
            <a:chExt cx="2184400" cy="1981200"/>
          </a:xfrm>
        </p:grpSpPr>
        <p:pic>
          <p:nvPicPr>
            <p:cNvPr id="10" name="Picture 4" descr="E:\AndyFrench\Documents\Personal\Career\006 - Winchester College 2011-\Winchester_arm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3500" y="4838700"/>
              <a:ext cx="870097" cy="136525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7124700" y="6228090"/>
              <a:ext cx="218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pc="300" dirty="0" smtClean="0">
                  <a:latin typeface="Times New Roman" pitchFamily="18" charset="0"/>
                  <a:cs typeface="Times New Roman" pitchFamily="18" charset="0"/>
                </a:rPr>
                <a:t>WINCHESTER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94600" y="6558290"/>
              <a:ext cx="10999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spc="300" dirty="0" smtClean="0">
                  <a:latin typeface="Times New Roman" pitchFamily="18" charset="0"/>
                  <a:cs typeface="Times New Roman" pitchFamily="18" charset="0"/>
                </a:rPr>
                <a:t>COLLEGE</a:t>
              </a:r>
              <a:endParaRPr lang="en-GB" sz="1100" spc="3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04800" y="304800"/>
            <a:ext cx="872892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Filters</a:t>
            </a:r>
            <a:r>
              <a:rPr lang="en-GB" dirty="0" smtClean="0"/>
              <a:t> are a </a:t>
            </a:r>
            <a:r>
              <a:rPr lang="en-GB" i="1" dirty="0" smtClean="0"/>
              <a:t>very</a:t>
            </a:r>
            <a:r>
              <a:rPr lang="en-GB" dirty="0" smtClean="0"/>
              <a:t> powerful feature in Excel. They enable data to be sorted based upon</a:t>
            </a:r>
          </a:p>
          <a:p>
            <a:r>
              <a:rPr lang="en-GB" dirty="0" smtClean="0"/>
              <a:t>the set of entries in one column. This enables Excel to act like a </a:t>
            </a:r>
            <a:r>
              <a:rPr lang="en-GB" i="1" dirty="0" smtClean="0"/>
              <a:t>database</a:t>
            </a:r>
            <a:r>
              <a:rPr lang="en-GB" dirty="0" smtClean="0"/>
              <a:t> i.e. logical queries</a:t>
            </a:r>
          </a:p>
          <a:p>
            <a:r>
              <a:rPr lang="en-GB" dirty="0" smtClean="0"/>
              <a:t>can be asked of a potentially large dataset. </a:t>
            </a:r>
          </a:p>
          <a:p>
            <a:endParaRPr lang="en-GB" dirty="0" smtClean="0"/>
          </a:p>
          <a:p>
            <a:r>
              <a:rPr lang="en-GB" dirty="0" smtClean="0"/>
              <a:t>To activate filters, first mark block the headings you are interested in. </a:t>
            </a:r>
          </a:p>
          <a:p>
            <a:r>
              <a:rPr lang="en-GB" dirty="0" smtClean="0"/>
              <a:t>Then click on the </a:t>
            </a:r>
            <a:r>
              <a:rPr lang="en-GB" b="1" dirty="0" smtClean="0"/>
              <a:t>Sort &amp; Filter </a:t>
            </a:r>
            <a:r>
              <a:rPr lang="en-GB" dirty="0" smtClean="0"/>
              <a:t>button.</a:t>
            </a:r>
          </a:p>
          <a:p>
            <a:r>
              <a:rPr lang="en-GB" dirty="0" smtClean="0"/>
              <a:t>Select </a:t>
            </a:r>
            <a:r>
              <a:rPr lang="en-GB" b="1" dirty="0" smtClean="0"/>
              <a:t>Filter</a:t>
            </a:r>
            <a:r>
              <a:rPr lang="en-GB" dirty="0" smtClean="0"/>
              <a:t> from the menu that appears.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174" y="2438400"/>
            <a:ext cx="849602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4038600" y="1905000"/>
            <a:ext cx="38862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3993096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52400"/>
            <a:ext cx="4114800" cy="6115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810000" y="4724400"/>
            <a:ext cx="5334000" cy="190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886200" y="4800600"/>
            <a:ext cx="50292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Click on the grey square with the black triangle which will now appear. This brings up the filter options. You can select </a:t>
            </a:r>
            <a:r>
              <a:rPr lang="en-GB" b="1" dirty="0" smtClean="0"/>
              <a:t>specific entries </a:t>
            </a:r>
            <a:r>
              <a:rPr lang="en-GB" dirty="0" smtClean="0"/>
              <a:t>(in this case only results from Season 4) and also sort by </a:t>
            </a:r>
            <a:r>
              <a:rPr lang="en-GB" b="1" dirty="0" smtClean="0"/>
              <a:t>number</a:t>
            </a:r>
            <a:r>
              <a:rPr lang="en-GB" dirty="0" smtClean="0"/>
              <a:t> and by </a:t>
            </a:r>
            <a:r>
              <a:rPr lang="en-GB" b="1" dirty="0" smtClean="0">
                <a:solidFill>
                  <a:srgbClr val="FF0000"/>
                </a:solidFill>
              </a:rPr>
              <a:t>colour</a:t>
            </a:r>
            <a:r>
              <a:rPr lang="en-GB" dirty="0" smtClean="0"/>
              <a:t>. Note </a:t>
            </a:r>
            <a:r>
              <a:rPr lang="en-GB" i="1" dirty="0" smtClean="0"/>
              <a:t>all other columns </a:t>
            </a:r>
            <a:r>
              <a:rPr lang="en-GB" dirty="0" smtClean="0"/>
              <a:t>will be sorted accordingly!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1981200" y="2743200"/>
            <a:ext cx="1981200" cy="2133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228600"/>
            <a:ext cx="878858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" y="4724400"/>
            <a:ext cx="8641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You might want to add an </a:t>
            </a:r>
            <a:r>
              <a:rPr lang="en-GB" i="1" dirty="0" smtClean="0"/>
              <a:t>extra column </a:t>
            </a:r>
            <a:r>
              <a:rPr lang="en-GB" dirty="0" smtClean="0"/>
              <a:t>to enable more sophisticated sorting of the data.</a:t>
            </a:r>
          </a:p>
          <a:p>
            <a:endParaRPr lang="en-GB" dirty="0" smtClean="0"/>
          </a:p>
          <a:p>
            <a:r>
              <a:rPr lang="en-GB" dirty="0" smtClean="0"/>
              <a:t>In this example, the query would be “how many Premiership matches were 10 or more goals scored?” Adding a ‘</a:t>
            </a:r>
            <a:r>
              <a:rPr lang="en-GB" b="1" dirty="0" smtClean="0"/>
              <a:t>Goal sum</a:t>
            </a:r>
            <a:r>
              <a:rPr lang="en-GB" dirty="0" smtClean="0"/>
              <a:t>’ column, which sums full time scores in columns </a:t>
            </a:r>
            <a:r>
              <a:rPr lang="en-GB" b="1" dirty="0" smtClean="0"/>
              <a:t>F</a:t>
            </a:r>
            <a:r>
              <a:rPr lang="en-GB" dirty="0" smtClean="0"/>
              <a:t> and </a:t>
            </a:r>
            <a:r>
              <a:rPr lang="en-GB" b="1" dirty="0" smtClean="0"/>
              <a:t>G</a:t>
            </a:r>
            <a:r>
              <a:rPr lang="en-GB" dirty="0" smtClean="0"/>
              <a:t> achieves this. Filtering on this new column, and selecting ’10’ and ’11’ displays the results above. Only 6 matches out of 7,220 - quite a rare occurrence!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231</Words>
  <Application>Microsoft Office PowerPoint</Application>
  <PresentationFormat>On-screen Show (4:3)</PresentationFormat>
  <Paragraphs>17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8</cp:revision>
  <dcterms:created xsi:type="dcterms:W3CDTF">2006-08-16T00:00:00Z</dcterms:created>
  <dcterms:modified xsi:type="dcterms:W3CDTF">2014-05-20T08:39:05Z</dcterms:modified>
</cp:coreProperties>
</file>