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2386" y="-6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dy French\Desktop\Parachut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8580" y="0"/>
            <a:ext cx="3162300" cy="6828816"/>
          </a:xfrm>
          <a:prstGeom prst="rect">
            <a:avLst/>
          </a:prstGeom>
          <a:noFill/>
        </p:spPr>
      </p:pic>
      <p:pic>
        <p:nvPicPr>
          <p:cNvPr id="1027" name="Picture 3" descr="C:\Users\Andy French\Desktop\B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487284" cy="683348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06780" y="4777740"/>
            <a:ext cx="3634265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Ball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Insignificant effect of air resistance.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Constant acceleration motion.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930140" y="4632960"/>
            <a:ext cx="4213860" cy="1200329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Parachute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Significant air resistance.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Reaches </a:t>
            </a:r>
            <a:r>
              <a:rPr lang="en-GB" b="1" i="1" dirty="0" smtClean="0"/>
              <a:t>terminal speed </a:t>
            </a:r>
            <a:r>
              <a:rPr lang="en-GB" dirty="0" smtClean="0"/>
              <a:t>when weight balances air resistance.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62940" y="944880"/>
            <a:ext cx="739140" cy="495300"/>
          </a:xfrm>
          <a:prstGeom prst="straightConnector1">
            <a:avLst/>
          </a:prstGeom>
          <a:ln w="127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310640" y="594360"/>
            <a:ext cx="77777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2.00m</a:t>
            </a:r>
          </a:p>
          <a:p>
            <a:r>
              <a:rPr lang="en-GB" dirty="0" smtClean="0"/>
              <a:t>ruler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200901" y="160020"/>
            <a:ext cx="19430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29.75 frames per second video motion capture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4320" y="5852160"/>
            <a:ext cx="78543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Constant acceleration motion for ball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Parachute reaches terminal speed (i.e. attains a constant speed) after about 0.5s.</a:t>
            </a:r>
            <a:endParaRPr lang="en-GB" dirty="0"/>
          </a:p>
        </p:txBody>
      </p:sp>
      <p:pic>
        <p:nvPicPr>
          <p:cNvPr id="2051" name="Picture 3" descr="E:\Reference\Physics\03 Topics - JP\9. Forces &amp; acceleration\Ball vs parachute\2020\Ball vs parachut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39140"/>
            <a:ext cx="9126300" cy="486918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200901" y="0"/>
            <a:ext cx="19430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29.75 frames per second video motion capture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2</cp:revision>
  <dcterms:created xsi:type="dcterms:W3CDTF">2006-08-16T00:00:00Z</dcterms:created>
  <dcterms:modified xsi:type="dcterms:W3CDTF">2020-03-25T08:24:35Z</dcterms:modified>
</cp:coreProperties>
</file>