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6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flipH="1">
            <a:off x="762000" y="304800"/>
            <a:ext cx="152400" cy="6248400"/>
            <a:chOff x="914400" y="-2209800"/>
            <a:chExt cx="533400" cy="16002000"/>
          </a:xfrm>
        </p:grpSpPr>
        <p:sp>
          <p:nvSpPr>
            <p:cNvPr id="5" name="Rectangle 4"/>
            <p:cNvSpPr/>
            <p:nvPr/>
          </p:nvSpPr>
          <p:spPr>
            <a:xfrm>
              <a:off x="914400" y="-2209800"/>
              <a:ext cx="533400" cy="1600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14400" y="-609600"/>
              <a:ext cx="533400" cy="16002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0" y="990600"/>
              <a:ext cx="533400" cy="1600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0" y="2590800"/>
              <a:ext cx="533400" cy="16002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4191000"/>
              <a:ext cx="533400" cy="1600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0" y="5791200"/>
              <a:ext cx="533400" cy="16002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14400" y="7391400"/>
              <a:ext cx="533400" cy="1600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14400" y="8991600"/>
              <a:ext cx="533400" cy="16002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10591800"/>
              <a:ext cx="533400" cy="1600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14400" y="12192000"/>
              <a:ext cx="533400" cy="16002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V="1">
            <a:off x="1066800" y="304800"/>
            <a:ext cx="0" cy="624840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124833" y="3196867"/>
          <a:ext cx="292100" cy="379730"/>
        </p:xfrm>
        <a:graphic>
          <a:graphicData uri="http://schemas.openxmlformats.org/presentationml/2006/ole">
            <p:oleObj spid="_x0000_s1026" name="Equation" r:id="rId3" imgW="126720" imgH="164880" progId="Equation.DSMT4">
              <p:embed/>
            </p:oleObj>
          </a:graphicData>
        </a:graphic>
      </p:graphicFrame>
      <p:cxnSp>
        <p:nvCxnSpPr>
          <p:cNvPr id="22" name="Straight Arrow Connector 21"/>
          <p:cNvCxnSpPr/>
          <p:nvPr/>
        </p:nvCxnSpPr>
        <p:spPr>
          <a:xfrm>
            <a:off x="2220447" y="3230476"/>
            <a:ext cx="0" cy="98298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220447" y="2280499"/>
            <a:ext cx="0" cy="10287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Andy French\AppData\Local\Microsoft\Windows\Temporary Internet Files\Content.IE5\G88DGGA2\tennis-bal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3577" y="2933296"/>
            <a:ext cx="560461" cy="594360"/>
          </a:xfrm>
          <a:prstGeom prst="rect">
            <a:avLst/>
          </a:prstGeom>
          <a:noFill/>
        </p:spPr>
      </p:pic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972797" y="4251239"/>
          <a:ext cx="527050" cy="350837"/>
        </p:xfrm>
        <a:graphic>
          <a:graphicData uri="http://schemas.openxmlformats.org/presentationml/2006/ole">
            <p:oleObj spid="_x0000_s1028" name="Equation" r:id="rId5" imgW="228600" imgH="15228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676662" y="1774173"/>
          <a:ext cx="1289050" cy="496888"/>
        </p:xfrm>
        <a:graphic>
          <a:graphicData uri="http://schemas.openxmlformats.org/presentationml/2006/ole">
            <p:oleObj spid="_x0000_s1029" name="Equation" r:id="rId6" imgW="558720" imgH="215640" progId="Equation.DSMT4">
              <p:embed/>
            </p:oleObj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670533" y="3070203"/>
            <a:ext cx="0" cy="327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671542" y="2968266"/>
            <a:ext cx="0" cy="66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70533" y="3100481"/>
            <a:ext cx="1009" cy="406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764637" y="3220386"/>
          <a:ext cx="292100" cy="292100"/>
        </p:xfrm>
        <a:graphic>
          <a:graphicData uri="http://schemas.openxmlformats.org/presentationml/2006/ole">
            <p:oleObj spid="_x0000_s1031" name="Equation" r:id="rId7" imgW="126720" imgH="126720" progId="Equation.DSMT4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3271050" y="3077268"/>
            <a:ext cx="0" cy="327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271050" y="3107546"/>
            <a:ext cx="1009" cy="406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7"/>
          <p:cNvGraphicFramePr>
            <a:graphicFrameLocks noChangeAspect="1"/>
          </p:cNvGraphicFramePr>
          <p:nvPr/>
        </p:nvGraphicFramePr>
        <p:xfrm>
          <a:off x="3379578" y="3227913"/>
          <a:ext cx="261937" cy="292100"/>
        </p:xfrm>
        <a:graphic>
          <a:graphicData uri="http://schemas.openxmlformats.org/presentationml/2006/ole">
            <p:oleObj spid="_x0000_s1032" name="Equation" r:id="rId8" imgW="114120" imgH="126720" progId="Equation.DSMT4">
              <p:embed/>
            </p:oleObj>
          </a:graphicData>
        </a:graphic>
      </p:graphicFrame>
      <p:cxnSp>
        <p:nvCxnSpPr>
          <p:cNvPr id="41" name="Straight Arrow Connector 40"/>
          <p:cNvCxnSpPr/>
          <p:nvPr/>
        </p:nvCxnSpPr>
        <p:spPr>
          <a:xfrm flipV="1">
            <a:off x="1737965" y="3463820"/>
            <a:ext cx="0" cy="30883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5" idx="2"/>
          </p:cNvCxnSpPr>
          <p:nvPr/>
        </p:nvCxnSpPr>
        <p:spPr>
          <a:xfrm flipV="1">
            <a:off x="838200" y="6534024"/>
            <a:ext cx="2807289" cy="1917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762125" y="5014913"/>
          <a:ext cx="292100" cy="292100"/>
        </p:xfrm>
        <a:graphic>
          <a:graphicData uri="http://schemas.openxmlformats.org/presentationml/2006/ole">
            <p:oleObj spid="_x0000_s1033" name="Equation" r:id="rId9" imgW="126720" imgH="126720" progId="Equation.DSMT4">
              <p:embed/>
            </p:oleObj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3021759" y="1889356"/>
            <a:ext cx="62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Drag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32261" y="4197561"/>
            <a:ext cx="85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</a:t>
            </a:r>
            <a:r>
              <a:rPr lang="en-GB" dirty="0" smtClean="0">
                <a:solidFill>
                  <a:srgbClr val="FF0000"/>
                </a:solidFill>
              </a:rPr>
              <a:t>eight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648141" y="697406"/>
            <a:ext cx="0" cy="327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649150" y="595469"/>
            <a:ext cx="0" cy="66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648141" y="727684"/>
            <a:ext cx="1009" cy="406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Object 7"/>
          <p:cNvGraphicFramePr>
            <a:graphicFrameLocks noChangeAspect="1"/>
          </p:cNvGraphicFramePr>
          <p:nvPr/>
        </p:nvGraphicFramePr>
        <p:xfrm>
          <a:off x="1765659" y="721903"/>
          <a:ext cx="1498326" cy="385989"/>
        </p:xfrm>
        <a:graphic>
          <a:graphicData uri="http://schemas.openxmlformats.org/presentationml/2006/ole">
            <p:oleObj spid="_x0000_s1034" name="Equation" r:id="rId10" imgW="838080" imgH="2156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MathType 6.0 Equation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5</cp:revision>
  <dcterms:created xsi:type="dcterms:W3CDTF">2006-08-16T00:00:00Z</dcterms:created>
  <dcterms:modified xsi:type="dcterms:W3CDTF">2020-05-02T11:15:43Z</dcterms:modified>
</cp:coreProperties>
</file>