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0" r:id="rId2"/>
    <p:sldId id="265" r:id="rId3"/>
    <p:sldId id="266" r:id="rId4"/>
    <p:sldId id="256" r:id="rId5"/>
    <p:sldId id="257" r:id="rId6"/>
    <p:sldId id="258" r:id="rId7"/>
    <p:sldId id="259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-1618" y="-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9C6BA-E43F-4A1A-BBEA-1099800E8489}" type="datetimeFigureOut">
              <a:rPr lang="en-GB" smtClean="0"/>
              <a:t>29/04/2020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4D4BF-C176-47A4-9280-88E9D58B17F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4D4BF-C176-47A4-9280-88E9D58B17F0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4D4BF-C176-47A4-9280-88E9D58B17F0}" type="slidenum">
              <a:rPr lang="en-GB" smtClean="0"/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png"/><Relationship Id="rId7" Type="http://schemas.openxmlformats.org/officeDocument/2006/relationships/hyperlink" Target="http://www.eclecticon.info/physics_notes.htm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athworld.wolfram.com/LeastSquaresFitting.html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29384"/>
            <a:ext cx="4655368" cy="374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54736" y="101664"/>
            <a:ext cx="8244180" cy="7694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4400" b="1" dirty="0" smtClean="0"/>
              <a:t>A recipe for finding lines of best fit</a:t>
            </a:r>
            <a:endParaRPr lang="en-GB" sz="4400" b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331976" y="1125685"/>
          <a:ext cx="2504996" cy="651299"/>
        </p:xfrm>
        <a:graphic>
          <a:graphicData uri="http://schemas.openxmlformats.org/presentationml/2006/ole">
            <p:oleObj spid="_x0000_s3074" name="Equation" r:id="rId4" imgW="634680" imgH="164880" progId="Equation.DSMT4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6108192" y="1121664"/>
          <a:ext cx="1755197" cy="600520"/>
        </p:xfrm>
        <a:graphic>
          <a:graphicData uri="http://schemas.openxmlformats.org/presentationml/2006/ole">
            <p:oleObj spid="_x0000_s3075" name="Equation" r:id="rId5" imgW="444240" imgH="152280" progId="Equation.DSMT4">
              <p:embed/>
            </p:oleObj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632" y="1889759"/>
            <a:ext cx="4468368" cy="378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88057" y="6422052"/>
            <a:ext cx="695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Dr Andrew French. 2020. </a:t>
            </a:r>
            <a:r>
              <a:rPr lang="en-GB" dirty="0" smtClean="0">
                <a:hlinkClick r:id="rId7"/>
              </a:rPr>
              <a:t>http://www.eclecticon.info/physics_notes.htm</a:t>
            </a:r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864" y="5962697"/>
            <a:ext cx="1231392" cy="84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304" y="149352"/>
            <a:ext cx="3065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Summary: Line of Best Fit for: </a:t>
            </a:r>
            <a:endParaRPr lang="en-GB" b="1" dirty="0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3212592" y="124968"/>
          <a:ext cx="1801813" cy="468312"/>
        </p:xfrm>
        <a:graphic>
          <a:graphicData uri="http://schemas.openxmlformats.org/presentationml/2006/ole">
            <p:oleObj spid="_x0000_s8194" name="Equation" r:id="rId3" imgW="634680" imgH="164880" progId="Equation.DSMT4">
              <p:embed/>
            </p:oleObj>
          </a:graphicData>
        </a:graphic>
      </p:graphicFrame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46973" y="3480816"/>
            <a:ext cx="4197027" cy="337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195" name="Object 17"/>
          <p:cNvGraphicFramePr>
            <a:graphicFrameLocks noChangeAspect="1"/>
          </p:cNvGraphicFramePr>
          <p:nvPr/>
        </p:nvGraphicFramePr>
        <p:xfrm>
          <a:off x="192024" y="847344"/>
          <a:ext cx="8658226" cy="5006975"/>
        </p:xfrm>
        <a:graphic>
          <a:graphicData uri="http://schemas.openxmlformats.org/presentationml/2006/ole">
            <p:oleObj spid="_x0000_s8195" name="Equation" r:id="rId5" imgW="4165560" imgH="2412720" progId="Equation.DSMT4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620256" y="121920"/>
            <a:ext cx="2371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GB" dirty="0" smtClean="0"/>
              <a:t>data point pairs </a:t>
            </a:r>
            <a:r>
              <a:rPr lang="en-GB" dirty="0" smtClean="0"/>
              <a:t>(</a:t>
            </a:r>
            <a:r>
              <a:rPr lang="en-GB" i="1" dirty="0" err="1" smtClean="0">
                <a:latin typeface="Times New Roman" pitchFamily="18" charset="0"/>
                <a:cs typeface="Times New Roman" pitchFamily="18" charset="0"/>
              </a:rPr>
              <a:t>x,y</a:t>
            </a:r>
            <a:r>
              <a:rPr lang="en-GB" dirty="0" smtClean="0"/>
              <a:t>) 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304" y="149352"/>
            <a:ext cx="3065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Summary: Line of Best Fit for: </a:t>
            </a:r>
            <a:endParaRPr lang="en-GB" b="1" dirty="0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3311906" y="161417"/>
          <a:ext cx="1262063" cy="431800"/>
        </p:xfrm>
        <a:graphic>
          <a:graphicData uri="http://schemas.openxmlformats.org/presentationml/2006/ole">
            <p:oleObj spid="_x0000_s9218" name="Equation" r:id="rId4" imgW="444240" imgH="152280" progId="Equation.DSMT4">
              <p:embed/>
            </p:oleObj>
          </a:graphicData>
        </a:graphic>
      </p:graphicFrame>
      <p:graphicFrame>
        <p:nvGraphicFramePr>
          <p:cNvPr id="8195" name="Object 17"/>
          <p:cNvGraphicFramePr>
            <a:graphicFrameLocks noChangeAspect="1"/>
          </p:cNvGraphicFramePr>
          <p:nvPr/>
        </p:nvGraphicFramePr>
        <p:xfrm>
          <a:off x="253619" y="885571"/>
          <a:ext cx="8658225" cy="4902200"/>
        </p:xfrm>
        <a:graphic>
          <a:graphicData uri="http://schemas.openxmlformats.org/presentationml/2006/ole">
            <p:oleObj spid="_x0000_s9219" name="Equation" r:id="rId5" imgW="4165560" imgH="2361960" progId="Equation.DSMT4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620256" y="121920"/>
            <a:ext cx="2371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GB" dirty="0" smtClean="0"/>
              <a:t>data point pairs </a:t>
            </a:r>
            <a:r>
              <a:rPr lang="en-GB" dirty="0" smtClean="0"/>
              <a:t>(</a:t>
            </a:r>
            <a:r>
              <a:rPr lang="en-GB" i="1" dirty="0" err="1" smtClean="0">
                <a:latin typeface="Times New Roman" pitchFamily="18" charset="0"/>
                <a:cs typeface="Times New Roman" pitchFamily="18" charset="0"/>
              </a:rPr>
              <a:t>x,y</a:t>
            </a:r>
            <a:r>
              <a:rPr lang="en-GB" dirty="0" smtClean="0"/>
              <a:t>) </a:t>
            </a:r>
            <a:endParaRPr lang="en-GB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79137" y="3576242"/>
            <a:ext cx="3749040" cy="3172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304" y="149352"/>
            <a:ext cx="3065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Summary: Line of Best Fit for: </a:t>
            </a:r>
            <a:endParaRPr lang="en-GB" b="1" dirty="0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3212592" y="124968"/>
          <a:ext cx="1801813" cy="468312"/>
        </p:xfrm>
        <a:graphic>
          <a:graphicData uri="http://schemas.openxmlformats.org/presentationml/2006/ole">
            <p:oleObj spid="_x0000_s10242" name="Equation" r:id="rId3" imgW="634680" imgH="164880" progId="Equation.DSMT4">
              <p:embed/>
            </p:oleObj>
          </a:graphicData>
        </a:graphic>
      </p:graphicFrame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46973" y="3480816"/>
            <a:ext cx="4197027" cy="337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195" name="Object 17"/>
          <p:cNvGraphicFramePr>
            <a:graphicFrameLocks noChangeAspect="1"/>
          </p:cNvGraphicFramePr>
          <p:nvPr/>
        </p:nvGraphicFramePr>
        <p:xfrm>
          <a:off x="192024" y="847344"/>
          <a:ext cx="8658226" cy="5006975"/>
        </p:xfrm>
        <a:graphic>
          <a:graphicData uri="http://schemas.openxmlformats.org/presentationml/2006/ole">
            <p:oleObj spid="_x0000_s10243" name="Equation" r:id="rId5" imgW="4165560" imgH="2412720" progId="Equation.DSMT4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620256" y="121920"/>
            <a:ext cx="2371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GB" dirty="0" smtClean="0"/>
              <a:t>data point pairs </a:t>
            </a:r>
            <a:r>
              <a:rPr lang="en-GB" dirty="0" smtClean="0"/>
              <a:t>(</a:t>
            </a:r>
            <a:r>
              <a:rPr lang="en-GB" i="1" dirty="0" err="1" smtClean="0">
                <a:latin typeface="Times New Roman" pitchFamily="18" charset="0"/>
                <a:cs typeface="Times New Roman" pitchFamily="18" charset="0"/>
              </a:rPr>
              <a:t>x,y</a:t>
            </a:r>
            <a:r>
              <a:rPr lang="en-GB" dirty="0" smtClean="0"/>
              <a:t>)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304" y="149352"/>
            <a:ext cx="3065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Summary: Line of Best Fit for: </a:t>
            </a:r>
            <a:endParaRPr lang="en-GB" b="1" dirty="0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3311906" y="161417"/>
          <a:ext cx="1262063" cy="431800"/>
        </p:xfrm>
        <a:graphic>
          <a:graphicData uri="http://schemas.openxmlformats.org/presentationml/2006/ole">
            <p:oleObj spid="_x0000_s11266" name="Equation" r:id="rId4" imgW="444240" imgH="152280" progId="Equation.DSMT4">
              <p:embed/>
            </p:oleObj>
          </a:graphicData>
        </a:graphic>
      </p:graphicFrame>
      <p:graphicFrame>
        <p:nvGraphicFramePr>
          <p:cNvPr id="8195" name="Object 17"/>
          <p:cNvGraphicFramePr>
            <a:graphicFrameLocks noChangeAspect="1"/>
          </p:cNvGraphicFramePr>
          <p:nvPr/>
        </p:nvGraphicFramePr>
        <p:xfrm>
          <a:off x="253619" y="885571"/>
          <a:ext cx="8658225" cy="4902200"/>
        </p:xfrm>
        <a:graphic>
          <a:graphicData uri="http://schemas.openxmlformats.org/presentationml/2006/ole">
            <p:oleObj spid="_x0000_s11267" name="Equation" r:id="rId5" imgW="4165560" imgH="2361960" progId="Equation.DSMT4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620256" y="121920"/>
            <a:ext cx="2371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GB" dirty="0" smtClean="0"/>
              <a:t>data point pairs </a:t>
            </a:r>
            <a:r>
              <a:rPr lang="en-GB" dirty="0" smtClean="0"/>
              <a:t>(</a:t>
            </a:r>
            <a:r>
              <a:rPr lang="en-GB" i="1" dirty="0" err="1" smtClean="0">
                <a:latin typeface="Times New Roman" pitchFamily="18" charset="0"/>
                <a:cs typeface="Times New Roman" pitchFamily="18" charset="0"/>
              </a:rPr>
              <a:t>x,y</a:t>
            </a:r>
            <a:r>
              <a:rPr lang="en-GB" dirty="0" smtClean="0"/>
              <a:t>) </a:t>
            </a:r>
            <a:endParaRPr lang="en-GB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79137" y="3576242"/>
            <a:ext cx="3749040" cy="3172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750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08297"/>
            <a:ext cx="4038600" cy="3249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029200" y="4648200"/>
            <a:ext cx="3424335" cy="923330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We can find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dirty="0" smtClean="0"/>
              <a:t> given a range</a:t>
            </a:r>
          </a:p>
          <a:p>
            <a:r>
              <a:rPr lang="en-GB" dirty="0" smtClean="0"/>
              <a:t>of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dirty="0" smtClean="0"/>
              <a:t> and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dirty="0" smtClean="0"/>
              <a:t> values. Which pairing</a:t>
            </a:r>
          </a:p>
          <a:p>
            <a:r>
              <a:rPr lang="en-GB" dirty="0" smtClean="0"/>
              <a:t>results in the </a:t>
            </a:r>
            <a:r>
              <a:rPr lang="en-GB" i="1" dirty="0" smtClean="0"/>
              <a:t>minimum</a:t>
            </a:r>
            <a:r>
              <a:rPr lang="en-GB" dirty="0" smtClean="0"/>
              <a:t> value of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dirty="0" smtClean="0"/>
              <a:t>?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4648200" y="3581400"/>
            <a:ext cx="3810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6002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3525" y="1524000"/>
            <a:ext cx="14204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2512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3411448"/>
            <a:ext cx="5602578" cy="3446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2409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301721"/>
            <a:ext cx="4419600" cy="355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5950"/>
            <a:ext cx="9144000" cy="5066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91440" y="6088487"/>
            <a:ext cx="76931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*</a:t>
            </a:r>
            <a:r>
              <a:rPr lang="en-GB" dirty="0" smtClean="0">
                <a:hlinkClick r:id="rId3"/>
              </a:rPr>
              <a:t>http</a:t>
            </a:r>
            <a:r>
              <a:rPr lang="en-GB" dirty="0" smtClean="0">
                <a:hlinkClick r:id="rId3"/>
              </a:rPr>
              <a:t>://mathworld.wolfram.com/LeastSquaresFitting.html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5791200" cy="7041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545128"/>
            <a:ext cx="3588587" cy="3036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106</Words>
  <Application>Microsoft Office PowerPoint</Application>
  <PresentationFormat>On-screen Show (4:3)</PresentationFormat>
  <Paragraphs>17</Paragraphs>
  <Slides>11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MathType 6.0 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4</cp:revision>
  <dcterms:created xsi:type="dcterms:W3CDTF">2006-08-16T00:00:00Z</dcterms:created>
  <dcterms:modified xsi:type="dcterms:W3CDTF">2020-04-29T11:45:01Z</dcterms:modified>
</cp:coreProperties>
</file>