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9" r:id="rId5"/>
    <p:sldId id="258" r:id="rId6"/>
    <p:sldId id="267" r:id="rId7"/>
    <p:sldId id="268" r:id="rId8"/>
    <p:sldId id="269" r:id="rId9"/>
    <p:sldId id="270" r:id="rId10"/>
    <p:sldId id="271" r:id="rId11"/>
    <p:sldId id="272" r:id="rId12"/>
    <p:sldId id="260" r:id="rId13"/>
    <p:sldId id="262" r:id="rId14"/>
    <p:sldId id="263" r:id="rId15"/>
    <p:sldId id="264" r:id="rId16"/>
    <p:sldId id="265" r:id="rId17"/>
    <p:sldId id="26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34" autoAdjust="0"/>
    <p:restoredTop sz="94660"/>
  </p:normalViewPr>
  <p:slideViewPr>
    <p:cSldViewPr>
      <p:cViewPr varScale="1">
        <p:scale>
          <a:sx n="126" d="100"/>
          <a:sy n="126" d="100"/>
        </p:scale>
        <p:origin x="-2112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AndyFrench\Documents\AF\Reference\Physics\06 Topics VI\22. VIBk1 Experiments\Experiment 02 - Lamp V vs I\Lamp IV spoon model + data\R vs T\stepped eq I V R P vs tim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9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AndyFrench\Documents\AF\Reference\Physics\06 Topics VI\22. VIBk1 Experiments\Experiment 02 - Lamp V vs I\Lamp IV spoon model + data\R &amp; T vs t curves\Run 5 R&amp;T vs 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9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AndyFrench\Documents\AF\Reference\Physics\06 Topics VI\22. VIBk1 Experiments\Experiment 02 - Lamp V vs I\Lamp IV spoon model + data\R &amp; T vs t curves\Run 6 R&amp;T vs 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9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AndyFrench\Documents\AF\Reference\Physics\06 Topics VI\22. VIBk1 Experiments\Experiment 02 - Lamp V vs I\Lamp IV spoon model + data\IV curves\Run 1 IV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9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E:\AndyFrench\Documents\AF\Reference\Physics\06 Topics VI\22. VIBk1 Experiments\Experiment 02 - Lamp V vs I\Lamp IV spoon model + data\IV curves\Run 2 IV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9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AndyFrench\Documents\AF\Reference\Physics\06 Topics VI\22. VIBk1 Experiments\Experiment 02 - Lamp V vs I\Lamp IV spoon model + data\IV curves\Run 3 IV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9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AndyFrench\Documents\AF\Reference\Physics\06 Topics VI\22. VIBk1 Experiments\Experiment 02 - Lamp V vs I\Lamp IV spoon model + data\IV curves\Run 4 IV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9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E:\AndyFrench\Documents\AF\Reference\Physics\06 Topics VI\22. VIBk1 Experiments\Experiment 02 - Lamp V vs I\Lamp IV spoon model + data\IV curves\Run 5 IV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9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AndyFrench\Documents\AF\Reference\Physics\06 Topics VI\22. VIBk1 Experiments\Experiment 02 - Lamp V vs I\Lamp IV spoon model + data\IV curves\Run 6 IV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9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AndyFrench\Documents\AF\Reference\Physics\06 Topics VI\22. VIBk1 Experiments\Experiment 02 - Lamp V vs I\Lamp IV spoon model + data\R vs T\R vs fourth root of IV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9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AndyFrench\Documents\AF\Reference\Physics\06 Topics VI\22. VIBk1 Experiments\Experiment 02 - Lamp V vs I\Lamp IV spoon model + data\R vs T\R vs 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9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AndyFrench\Documents\AF\Reference\Physics\06 Topics VI\22. VIBk1 Experiments\Experiment 02 - Lamp V vs I\Lamp IV spoon model + data\V vs t curves\Run 2 V vst 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295400"/>
            <a:ext cx="4169673" cy="3128992"/>
          </a:xfrm>
          <a:prstGeom prst="rect">
            <a:avLst/>
          </a:prstGeom>
          <a:noFill/>
        </p:spPr>
      </p:pic>
      <p:pic>
        <p:nvPicPr>
          <p:cNvPr id="3" name="Picture 2" descr="E:\AndyFrench\Documents\AF\Reference\Physics\06 Topics VI\22. VIBk1 Experiments\Experiment 02 - Lamp V vs I\Lamp IV spoon model + data\V vs t curves\Run 1 V vst 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295400"/>
            <a:ext cx="4169673" cy="31289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E:\AndyFrench\Documents\AF\Reference\Physics\06 Topics VI\22. VIBk1 Experiments\Experiment 02 - Lamp V vs I\Lamp IV spoon model + data\V vs t curves\Run 3 V vst 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163287" cy="3124200"/>
          </a:xfrm>
          <a:prstGeom prst="rect">
            <a:avLst/>
          </a:prstGeom>
          <a:noFill/>
        </p:spPr>
      </p:pic>
      <p:pic>
        <p:nvPicPr>
          <p:cNvPr id="4101" name="Picture 5" descr="E:\AndyFrench\Documents\AF\Reference\Physics\06 Topics VI\22. VIBk1 Experiments\Experiment 02 - Lamp V vs I\Lamp IV spoon model + data\V vs t curves\Run 4 V vst 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80713" y="0"/>
            <a:ext cx="4163287" cy="3124200"/>
          </a:xfrm>
          <a:prstGeom prst="rect">
            <a:avLst/>
          </a:prstGeom>
          <a:noFill/>
        </p:spPr>
      </p:pic>
      <p:pic>
        <p:nvPicPr>
          <p:cNvPr id="4102" name="Picture 6" descr="E:\AndyFrench\Documents\AF\Reference\Physics\06 Topics VI\22. VIBk1 Experiments\Experiment 02 - Lamp V vs I\Lamp IV spoon model + data\V vs t curves\Run 5 V vst 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733800"/>
            <a:ext cx="4163287" cy="3124200"/>
          </a:xfrm>
          <a:prstGeom prst="rect">
            <a:avLst/>
          </a:prstGeom>
          <a:noFill/>
        </p:spPr>
      </p:pic>
      <p:pic>
        <p:nvPicPr>
          <p:cNvPr id="4103" name="Picture 7" descr="E:\AndyFrench\Documents\AF\Reference\Physics\06 Topics VI\22. VIBk1 Experiments\Experiment 02 - Lamp V vs I\Lamp IV spoon model + data\V vs t curves\Run 6 V vst t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80713" y="3733800"/>
            <a:ext cx="4163287" cy="3124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AndyFrench\Documents\AF\Reference\Physics\06 Topics VI\22. VIBk1 Experiments\Experiment 02 - Lamp V vs I\Lamp IV spoon model + data\R &amp; T vs t curves\Run 1 R&amp;T vs 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9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AndyFrench\Documents\AF\Reference\Physics\06 Topics VI\22. VIBk1 Experiments\Experiment 02 - Lamp V vs I\Lamp IV spoon model + data\R &amp; T vs t curves\Run 2 R&amp;T vs 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9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AndyFrench\Documents\AF\Reference\Physics\06 Topics VI\22. VIBk1 Experiments\Experiment 02 - Lamp V vs I\Lamp IV spoon model + data\R &amp; T vs t curves\Run 3 R&amp;T vs 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9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AndyFrench\Documents\AF\Reference\Physics\06 Topics VI\22. VIBk1 Experiments\Experiment 02 - Lamp V vs I\Lamp IV spoon model + data\R &amp; T vs t curves\Run 4 R&amp;T vs 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9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(4:3)</PresentationFormat>
  <Paragraphs>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 French</dc:creator>
  <cp:lastModifiedBy>Andrew French</cp:lastModifiedBy>
  <cp:revision>2</cp:revision>
  <dcterms:created xsi:type="dcterms:W3CDTF">2006-08-16T00:00:00Z</dcterms:created>
  <dcterms:modified xsi:type="dcterms:W3CDTF">2017-09-30T16:55:45Z</dcterms:modified>
</cp:coreProperties>
</file>