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22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-195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9342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8590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1933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8965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1690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009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6525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4383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6186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784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313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5B0B9-C2D5-4BE0-9A15-B290A785E989}" type="datetimeFigureOut">
              <a:rPr lang="en-GB" smtClean="0"/>
              <a:pPr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C1BD1-A4A5-428E-9AEF-2030E5FDD8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2290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Hugens w= 1 to 10 lambda\huygens N=1 s=10 w=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496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:\Hugens w= 1 to 10 lambda\huygens N=1 s=10 w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547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:\Hugens w= 1 to 10 lambda\huygens N=1 s=10 w=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19" cy="6861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979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Hugens w= 1 to 10 lambda\huygens N=1 s=10 w=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0" y="0"/>
            <a:ext cx="913871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803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Hugens w= 1 to 10 lambda\huygens N=1 s=10 w=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9012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:\Hugens w= 1 to 10 lambda\huygens N=1 s=10 w=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38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:\Hugens w= 1 to 10 lambda\huygens N=1 s=10 w=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902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:\Hugens w= 1 to 10 lambda\huygens N=1 s=10 w=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227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:\Hugens w= 1 to 10 lambda\huygens N=1 s=10 w=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61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946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:\Hugens w= 1 to 10 lambda\huygens N=1 s=10 w=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9821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Winchester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French, Andrew</dc:creator>
  <cp:lastModifiedBy>Andrew French</cp:lastModifiedBy>
  <cp:revision>3</cp:revision>
  <dcterms:created xsi:type="dcterms:W3CDTF">2019-03-07T17:47:14Z</dcterms:created>
  <dcterms:modified xsi:type="dcterms:W3CDTF">2019-03-07T20:45:07Z</dcterms:modified>
</cp:coreProperties>
</file>