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338" y="-6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AndyFrench\Documents\AF\Reference\Physics\06 Topics VI\11. Electrical &amp; Gravitational fields\MATLAB 2D electric field plotter\Point char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533400"/>
            <a:ext cx="7315201" cy="5489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AndyFrench\Documents\AF\Reference\Physics\06 Topics VI\11. Electrical &amp; Gravitational fields\MATLAB 2D electric field plotter\Dipo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533400"/>
            <a:ext cx="7315201" cy="5489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AndyFrench\Documents\AF\Reference\Physics\06 Topics VI\11. Electrical &amp; Gravitational fields\MATLAB 2D electric field plotter\Capacito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457200"/>
            <a:ext cx="7315201" cy="5489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684213"/>
            <a:ext cx="7315200" cy="548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AndyFrench\Documents\AF\Reference\Physics\06 Topics VI\11. Electrical &amp; Gravitational fields\MATLAB 2D electric field plotter\20 random point charg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838200"/>
            <a:ext cx="7315201" cy="5489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2</cp:revision>
  <dcterms:created xsi:type="dcterms:W3CDTF">2006-08-16T00:00:00Z</dcterms:created>
  <dcterms:modified xsi:type="dcterms:W3CDTF">2016-11-08T16:55:40Z</dcterms:modified>
</cp:coreProperties>
</file>