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690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81811C-57C7-47B2-9D02-96173555F647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BEED9A-6D06-4931-8F6B-C77141383BAF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EED9A-6D06-4931-8F6B-C77141383BAF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areer\006 - Winchester College 2011-\Physics\03 Physics week-by-week\2018-2019\Week20 COM\1P\MATAB simulations\Sybi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838200"/>
            <a:ext cx="4525963" cy="4902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09800" y="4388584"/>
            <a:ext cx="445987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0" dirty="0" smtClean="0">
                <a:solidFill>
                  <a:schemeClr val="bg1"/>
                </a:solidFill>
                <a:latin typeface="Arial Black" pitchFamily="34" charset="0"/>
              </a:rPr>
              <a:t>SYBIL</a:t>
            </a:r>
            <a:endParaRPr lang="en-GB" sz="100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French</dc:creator>
  <cp:lastModifiedBy>Andrew French</cp:lastModifiedBy>
  <cp:revision>1</cp:revision>
  <dcterms:created xsi:type="dcterms:W3CDTF">2006-08-16T00:00:00Z</dcterms:created>
  <dcterms:modified xsi:type="dcterms:W3CDTF">2019-02-21T10:03:01Z</dcterms:modified>
</cp:coreProperties>
</file>