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6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400000">
            <a:off x="1308015" y="2604678"/>
            <a:ext cx="3009900" cy="1028700"/>
          </a:xfrm>
        </p:spPr>
        <p:txBody>
          <a:bodyPr>
            <a:normAutofit/>
          </a:bodyPr>
          <a:lstStyle/>
          <a:p>
            <a:r>
              <a:rPr lang="en-GB" sz="4600" b="1" dirty="0" smtClean="0">
                <a:solidFill>
                  <a:schemeClr val="tx1"/>
                </a:solidFill>
              </a:rPr>
              <a:t>RAY OPTICS</a:t>
            </a:r>
            <a:endParaRPr lang="en-GB" sz="46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AndyFrench\Documents\AF\Reference\Physics\03 Topics - JP\8. Ray optics\MATAB simulations\Concave spherical mirror\Max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9215" y="1764714"/>
            <a:ext cx="3657600" cy="273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</cp:revision>
  <dcterms:created xsi:type="dcterms:W3CDTF">2006-08-16T00:00:00Z</dcterms:created>
  <dcterms:modified xsi:type="dcterms:W3CDTF">2017-05-04T07:00:34Z</dcterms:modified>
</cp:coreProperties>
</file>