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619" y="-10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Reference\Physics\06 Topics VI\18. Problem sheets\AF VIBk problems by topic\Linear momentum\bounce x C=0p789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33400"/>
            <a:ext cx="5027613" cy="3772891"/>
          </a:xfrm>
          <a:prstGeom prst="rect">
            <a:avLst/>
          </a:prstGeom>
          <a:noFill/>
        </p:spPr>
      </p:pic>
      <p:pic>
        <p:nvPicPr>
          <p:cNvPr id="1027" name="Picture 3" descr="E:\Reference\Physics\06 Topics VI\18. Problem sheets\AF VIBk problems by topic\Linear momentum\bounce v C=0p789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724400"/>
            <a:ext cx="5027613" cy="3772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3</cp:revision>
  <dcterms:created xsi:type="dcterms:W3CDTF">2006-08-16T00:00:00Z</dcterms:created>
  <dcterms:modified xsi:type="dcterms:W3CDTF">2020-01-16T15:56:17Z</dcterms:modified>
</cp:coreProperties>
</file>