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877050" cy="10001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3442" y="-101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E:\Reference\Physics\06 Topics VI\18. Problem sheets\AF VIBk problems by topic\Oscillations &amp; SHM\damped SHM x vs 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57200"/>
            <a:ext cx="3113931" cy="2336800"/>
          </a:xfrm>
          <a:prstGeom prst="rect">
            <a:avLst/>
          </a:prstGeom>
          <a:noFill/>
        </p:spPr>
      </p:pic>
      <p:pic>
        <p:nvPicPr>
          <p:cNvPr id="1028" name="Picture 4" descr="E:\Reference\Physics\06 Topics VI\18. Problem sheets\AF VIBk problems by topic\Oscillations &amp; SHM\damped SHM v vs 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457200"/>
            <a:ext cx="3113931" cy="2336800"/>
          </a:xfrm>
          <a:prstGeom prst="rect">
            <a:avLst/>
          </a:prstGeom>
          <a:noFill/>
        </p:spPr>
      </p:pic>
      <p:pic>
        <p:nvPicPr>
          <p:cNvPr id="1030" name="Picture 6" descr="E:\Reference\Physics\06 Topics VI\18. Problem sheets\AF VIBk problems by topic\Oscillations &amp; SHM\damped SHM v vs wx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3124200"/>
            <a:ext cx="4152613" cy="31162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A4 Paper (210x297 mm)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Andy French</dc:creator>
  <cp:lastModifiedBy>Andrew French</cp:lastModifiedBy>
  <cp:revision>3</cp:revision>
  <dcterms:created xsi:type="dcterms:W3CDTF">2006-08-16T00:00:00Z</dcterms:created>
  <dcterms:modified xsi:type="dcterms:W3CDTF">2020-06-08T09:21:18Z</dcterms:modified>
</cp:coreProperties>
</file>