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-16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63984" y="2361695"/>
            <a:ext cx="145335" cy="144000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216743" y="2514600"/>
            <a:ext cx="4077929" cy="131260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2"/>
          </p:cNvCxnSpPr>
          <p:nvPr/>
        </p:nvCxnSpPr>
        <p:spPr>
          <a:xfrm flipV="1">
            <a:off x="3255708" y="921774"/>
            <a:ext cx="11060" cy="2905433"/>
          </a:xfrm>
          <a:prstGeom prst="line">
            <a:avLst/>
          </a:prstGeom>
          <a:ln w="25400"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5" idx="0"/>
          </p:cNvCxnSpPr>
          <p:nvPr/>
        </p:nvCxnSpPr>
        <p:spPr>
          <a:xfrm>
            <a:off x="1526458" y="1408471"/>
            <a:ext cx="1729250" cy="110612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" idx="0"/>
          </p:cNvCxnSpPr>
          <p:nvPr/>
        </p:nvCxnSpPr>
        <p:spPr>
          <a:xfrm>
            <a:off x="3255708" y="2514600"/>
            <a:ext cx="379769" cy="1194619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37637" y="1798522"/>
            <a:ext cx="327004" cy="205891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457764" y="3148927"/>
            <a:ext cx="127168" cy="37545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Object 3"/>
          <p:cNvGraphicFramePr>
            <a:graphicFrameLocks noChangeAspect="1"/>
          </p:cNvGraphicFramePr>
          <p:nvPr/>
        </p:nvGraphicFramePr>
        <p:xfrm>
          <a:off x="3260725" y="3051175"/>
          <a:ext cx="211138" cy="314325"/>
        </p:xfrm>
        <a:graphic>
          <a:graphicData uri="http://schemas.openxmlformats.org/presentationml/2006/ole">
            <p:oleObj spid="_x0000_s1027" name="Equation" r:id="rId3" imgW="126720" imgH="190440" progId="Equation.DSMT4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247462" y="2125525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Medium 1</a:t>
            </a:r>
            <a:r>
              <a:rPr lang="en-GB" dirty="0" smtClean="0"/>
              <a:t>  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4640263" y="2157413"/>
          <a:ext cx="244475" cy="355600"/>
        </p:xfrm>
        <a:graphic>
          <a:graphicData uri="http://schemas.openxmlformats.org/presentationml/2006/ole">
            <p:oleObj spid="_x0000_s1028" name="Equation" r:id="rId4" imgW="139680" imgH="20304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254524" y="3416383"/>
            <a:ext cx="125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Medium 2  </a:t>
            </a:r>
            <a:endParaRPr lang="en-GB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4618038" y="3441700"/>
          <a:ext cx="266700" cy="355600"/>
        </p:xfrm>
        <a:graphic>
          <a:graphicData uri="http://schemas.openxmlformats.org/presentationml/2006/ole">
            <p:oleObj spid="_x0000_s1029" name="Equation" r:id="rId5" imgW="152280" imgH="203040" progId="Equation.DSMT4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3019543" y="2120430"/>
          <a:ext cx="211137" cy="273050"/>
        </p:xfrm>
        <a:graphic>
          <a:graphicData uri="http://schemas.openxmlformats.org/presentationml/2006/ole">
            <p:oleObj spid="_x0000_s1030" name="Equation" r:id="rId6" imgW="126720" imgH="16488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MathType 6.0 Equation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French</dc:creator>
  <cp:lastModifiedBy>Andrew French</cp:lastModifiedBy>
  <cp:revision>2</cp:revision>
  <dcterms:created xsi:type="dcterms:W3CDTF">2006-08-16T00:00:00Z</dcterms:created>
  <dcterms:modified xsi:type="dcterms:W3CDTF">2020-04-28T20:49:29Z</dcterms:modified>
</cp:coreProperties>
</file>