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354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"/>
            <a:ext cx="358989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895600"/>
            <a:ext cx="3082925" cy="326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6477000"/>
            <a:ext cx="4457700" cy="312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Andy French</dc:creator>
  <cp:lastModifiedBy>Andrew French</cp:lastModifiedBy>
  <cp:revision>1</cp:revision>
  <dcterms:created xsi:type="dcterms:W3CDTF">2006-08-16T00:00:00Z</dcterms:created>
  <dcterms:modified xsi:type="dcterms:W3CDTF">2013-09-04T17:34:08Z</dcterms:modified>
</cp:coreProperties>
</file>