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6" r:id="rId5"/>
    <p:sldId id="258" r:id="rId6"/>
    <p:sldId id="259" r:id="rId7"/>
  </p:sldIdLst>
  <p:sldSz cx="6858000" cy="9906000" type="A4"/>
  <p:notesSz cx="6877050" cy="1000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523" y="-1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4419600" cy="872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%%%%%%%%%%%%%%%%%%%%%%%%%%%%%%%%%%%%%%%%% </a:t>
            </a:r>
          </a:p>
          <a:p>
            <a:r>
              <a:rPr lang="en-GB" sz="1100" dirty="0" smtClean="0"/>
              <a:t>Goals per game averages league table </a:t>
            </a:r>
          </a:p>
          <a:p>
            <a:r>
              <a:rPr lang="en-GB" sz="1100" dirty="0" smtClean="0"/>
              <a:t>%%%%%%%%%%%%%%%%%%%%%%%%%%%%%%%%%%%%%%%%% 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Rank 1: goals per game average = 2.265  Man United</a:t>
            </a:r>
          </a:p>
          <a:p>
            <a:r>
              <a:rPr lang="en-GB" sz="1100" dirty="0" smtClean="0"/>
              <a:t>Rank 2: goals per game average = 2.146  Arsenal</a:t>
            </a:r>
          </a:p>
          <a:p>
            <a:r>
              <a:rPr lang="en-GB" sz="1100" dirty="0" smtClean="0"/>
              <a:t>Rank 3: goals per game average = 2.066  Chelsea</a:t>
            </a:r>
          </a:p>
          <a:p>
            <a:r>
              <a:rPr lang="en-GB" sz="1100" dirty="0" smtClean="0"/>
              <a:t>Rank 4: goals per game average = 1.956  Liverpool</a:t>
            </a:r>
          </a:p>
          <a:p>
            <a:r>
              <a:rPr lang="en-GB" sz="1100" dirty="0" smtClean="0"/>
              <a:t>Rank 5: goals per game average = 1.850  Middlesboro</a:t>
            </a:r>
          </a:p>
          <a:p>
            <a:r>
              <a:rPr lang="en-GB" sz="1100" dirty="0" smtClean="0"/>
              <a:t>Rank 6: goals per game average = 1.737  Man City</a:t>
            </a:r>
          </a:p>
          <a:p>
            <a:r>
              <a:rPr lang="en-GB" sz="1100" dirty="0" smtClean="0"/>
              <a:t>Rank 7: goals per game average = 1.657  Tottenham</a:t>
            </a:r>
          </a:p>
          <a:p>
            <a:r>
              <a:rPr lang="en-GB" sz="1100" dirty="0" smtClean="0"/>
              <a:t>Rank 8: goals per game average = 1.633  Newcastle</a:t>
            </a:r>
          </a:p>
          <a:p>
            <a:r>
              <a:rPr lang="en-GB" sz="1100" dirty="0" smtClean="0"/>
              <a:t>Rank 9: goals per game average = 1.600  Blackpool</a:t>
            </a:r>
          </a:p>
          <a:p>
            <a:r>
              <a:rPr lang="en-GB" sz="1100" dirty="0" smtClean="0"/>
              <a:t>Rank 10: goals per game average = 1.569  Swansea</a:t>
            </a:r>
          </a:p>
          <a:p>
            <a:r>
              <a:rPr lang="en-GB" sz="1100" dirty="0" smtClean="0"/>
              <a:t>Rank 11: goals per game average = 1.555  Everton</a:t>
            </a:r>
          </a:p>
          <a:p>
            <a:r>
              <a:rPr lang="en-GB" sz="1100" dirty="0" smtClean="0"/>
              <a:t>Rank 12: goals per game average = 1.479  Blackburn</a:t>
            </a:r>
          </a:p>
          <a:p>
            <a:r>
              <a:rPr lang="en-GB" sz="1100" dirty="0" smtClean="0"/>
              <a:t>Rank 13: goals per game average = 1.466  West Ham</a:t>
            </a:r>
          </a:p>
          <a:p>
            <a:r>
              <a:rPr lang="en-GB" sz="1100" dirty="0" smtClean="0"/>
              <a:t>Rank 14: goals per game average = 1.424  Leeds</a:t>
            </a:r>
          </a:p>
          <a:p>
            <a:r>
              <a:rPr lang="en-GB" sz="1100" dirty="0" smtClean="0"/>
              <a:t>Rank 15: goals per game average = 1.417  Southampton</a:t>
            </a:r>
          </a:p>
          <a:p>
            <a:r>
              <a:rPr lang="en-GB" sz="1100" dirty="0" smtClean="0"/>
              <a:t>Rank 16: goals per game average = 1.413  Fulham</a:t>
            </a:r>
          </a:p>
          <a:p>
            <a:r>
              <a:rPr lang="en-GB" sz="1100" dirty="0" smtClean="0"/>
              <a:t>Rank 17: goals per game average = 1.373  Portsmouth</a:t>
            </a:r>
          </a:p>
          <a:p>
            <a:r>
              <a:rPr lang="en-GB" sz="1100" dirty="0" smtClean="0"/>
              <a:t>Rank 18: goals per game average = 1.345  Middlesbrough</a:t>
            </a:r>
          </a:p>
          <a:p>
            <a:r>
              <a:rPr lang="en-GB" sz="1100" dirty="0" smtClean="0"/>
              <a:t>Rank 19: goals per game average = 1.343  Aston Villa</a:t>
            </a:r>
          </a:p>
          <a:p>
            <a:r>
              <a:rPr lang="en-GB" sz="1100" dirty="0" smtClean="0"/>
              <a:t>Rank 20: goals per game average = 1.326  Sheffield Weds</a:t>
            </a:r>
          </a:p>
          <a:p>
            <a:r>
              <a:rPr lang="en-GB" sz="1100" dirty="0" smtClean="0"/>
              <a:t>Rank 21: goals per game average = 1.322  Stoke</a:t>
            </a:r>
          </a:p>
          <a:p>
            <a:r>
              <a:rPr lang="en-GB" sz="1100" dirty="0" smtClean="0"/>
              <a:t>Rank 22: goals per game average = 1.316  Barnsley</a:t>
            </a:r>
          </a:p>
          <a:p>
            <a:r>
              <a:rPr lang="en-GB" sz="1100" dirty="0" smtClean="0"/>
              <a:t>Rank 23: goals per game average = 1.316  Burnley</a:t>
            </a:r>
          </a:p>
          <a:p>
            <a:r>
              <a:rPr lang="en-GB" sz="1100" dirty="0" smtClean="0"/>
              <a:t>Rank 24: goals per game average = 1.314  Charlton</a:t>
            </a:r>
          </a:p>
          <a:p>
            <a:r>
              <a:rPr lang="en-GB" sz="1100" dirty="0" smtClean="0"/>
              <a:t>Rank 25: goals per game average = 1.308  Ipswich</a:t>
            </a:r>
          </a:p>
          <a:p>
            <a:r>
              <a:rPr lang="en-GB" sz="1100" dirty="0" smtClean="0"/>
              <a:t>Rank 26: goals per game average = 1.303  Norwich</a:t>
            </a:r>
          </a:p>
          <a:p>
            <a:r>
              <a:rPr lang="en-GB" sz="1100" dirty="0" smtClean="0"/>
              <a:t>Rank 27: goals per game average = 1.302  Wimbledon</a:t>
            </a:r>
          </a:p>
          <a:p>
            <a:r>
              <a:rPr lang="en-GB" sz="1100" dirty="0" smtClean="0"/>
              <a:t>Rank 28: goals per game average = 1.294  Bolton</a:t>
            </a:r>
          </a:p>
          <a:p>
            <a:r>
              <a:rPr lang="en-GB" sz="1100" dirty="0" smtClean="0"/>
              <a:t>Rank 29: goals per game average = 1.263  Coventry</a:t>
            </a:r>
          </a:p>
          <a:p>
            <a:r>
              <a:rPr lang="en-GB" sz="1100" dirty="0" smtClean="0"/>
              <a:t>Rank 30: goals per game average = 1.263  Sheffield United</a:t>
            </a:r>
          </a:p>
          <a:p>
            <a:r>
              <a:rPr lang="en-GB" sz="1100" dirty="0" smtClean="0"/>
              <a:t>Rank 31: goals per game average = 1.259  Reading</a:t>
            </a:r>
          </a:p>
          <a:p>
            <a:r>
              <a:rPr lang="en-GB" sz="1100" dirty="0" smtClean="0"/>
              <a:t>Rank 32: goals per game average = 1.237  West </a:t>
            </a:r>
            <a:r>
              <a:rPr lang="en-GB" sz="1100" dirty="0" err="1" smtClean="0"/>
              <a:t>Brom</a:t>
            </a:r>
            <a:endParaRPr lang="en-GB" sz="1100" dirty="0" smtClean="0"/>
          </a:p>
          <a:p>
            <a:r>
              <a:rPr lang="en-GB" sz="1100" dirty="0" smtClean="0"/>
              <a:t>Rank 33: goals per game average = 1.216  Birmingham</a:t>
            </a:r>
          </a:p>
          <a:p>
            <a:r>
              <a:rPr lang="en-GB" sz="1100" dirty="0" smtClean="0"/>
              <a:t>Rank 34: goals per game average = 1.209  Leicester</a:t>
            </a:r>
          </a:p>
          <a:p>
            <a:r>
              <a:rPr lang="en-GB" sz="1100" dirty="0" smtClean="0"/>
              <a:t>Rank 35: goals per game average = 1.180  Derby</a:t>
            </a:r>
          </a:p>
          <a:p>
            <a:r>
              <a:rPr lang="en-GB" sz="1100" dirty="0" smtClean="0"/>
              <a:t>Rank 36: goals per game average = 1.179  Bradford</a:t>
            </a:r>
          </a:p>
          <a:p>
            <a:r>
              <a:rPr lang="en-GB" sz="1100" dirty="0" smtClean="0"/>
              <a:t>Rank 37: goals per game average = 1.138  Sunderland</a:t>
            </a:r>
          </a:p>
          <a:p>
            <a:r>
              <a:rPr lang="en-GB" sz="1100" dirty="0" smtClean="0"/>
              <a:t>Rank 38: goals per game average = 1.132  Watford</a:t>
            </a:r>
          </a:p>
          <a:p>
            <a:r>
              <a:rPr lang="en-GB" sz="1100" dirty="0" smtClean="0"/>
              <a:t>Rank 39: goals per game average = 1.130  Wolves</a:t>
            </a:r>
          </a:p>
          <a:p>
            <a:r>
              <a:rPr lang="en-GB" sz="1100" dirty="0" smtClean="0"/>
              <a:t>Rank 40: goals per game average = 1.112  Wigan</a:t>
            </a:r>
          </a:p>
          <a:p>
            <a:r>
              <a:rPr lang="en-GB" sz="1100" dirty="0" smtClean="0"/>
              <a:t>Rank 41: goals per game average = 1.088  </a:t>
            </a:r>
            <a:r>
              <a:rPr lang="en-GB" sz="1100" dirty="0" err="1" smtClean="0"/>
              <a:t>Nott'm</a:t>
            </a:r>
            <a:r>
              <a:rPr lang="en-GB" sz="1100" dirty="0" smtClean="0"/>
              <a:t> Forest</a:t>
            </a:r>
          </a:p>
          <a:p>
            <a:r>
              <a:rPr lang="en-GB" sz="1100" dirty="0" smtClean="0"/>
              <a:t>Rank 42: goals per game average = 1.069  QPR</a:t>
            </a:r>
          </a:p>
          <a:p>
            <a:r>
              <a:rPr lang="en-GB" sz="1100" dirty="0" smtClean="0"/>
              <a:t>Rank 43: goals per game average = 1.053  Hull</a:t>
            </a:r>
          </a:p>
          <a:p>
            <a:r>
              <a:rPr lang="en-GB" sz="1100" dirty="0" smtClean="0"/>
              <a:t>Rank 44: goals per game average = 1.053  Cardiff</a:t>
            </a:r>
          </a:p>
          <a:p>
            <a:r>
              <a:rPr lang="en-GB" sz="1100" dirty="0" smtClean="0"/>
              <a:t>Rank 45: goals per game average = 0.966  Crystal Palace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All team goals per game average = 2.644</a:t>
            </a:r>
            <a:endParaRPr lang="en-GB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4191000" cy="872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%%%%%%%%%%%%%%%%%%%%%%%%%%%%%%%%</a:t>
            </a:r>
          </a:p>
          <a:p>
            <a:r>
              <a:rPr lang="en-GB" sz="1100" dirty="0" smtClean="0"/>
              <a:t>Home goals per game averages league table </a:t>
            </a:r>
          </a:p>
          <a:p>
            <a:r>
              <a:rPr lang="en-GB" sz="1100" dirty="0" smtClean="0"/>
              <a:t>%%%%%%%%%%%%%%%%%%%%%%%%%%%%%%%%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Rank 1: goals per game average = 2.269  Man United</a:t>
            </a:r>
          </a:p>
          <a:p>
            <a:r>
              <a:rPr lang="en-GB" sz="1100" dirty="0" smtClean="0"/>
              <a:t>Rank 2: goals per game average = 2.147  Arsenal</a:t>
            </a:r>
          </a:p>
          <a:p>
            <a:r>
              <a:rPr lang="en-GB" sz="1100" dirty="0" smtClean="0"/>
              <a:t>Rank 3: goals per game average = 2.066  Chelsea</a:t>
            </a:r>
          </a:p>
          <a:p>
            <a:r>
              <a:rPr lang="en-GB" sz="1100" dirty="0" smtClean="0"/>
              <a:t>Rank 4: goals per game average = 1.956  Liverpool</a:t>
            </a:r>
          </a:p>
          <a:p>
            <a:r>
              <a:rPr lang="en-GB" sz="1100" dirty="0" smtClean="0"/>
              <a:t>Rank 5: goals per game average = 1.895  Middlesboro</a:t>
            </a:r>
          </a:p>
          <a:p>
            <a:r>
              <a:rPr lang="en-GB" sz="1100" dirty="0" smtClean="0"/>
              <a:t>Rank 6: goals per game average = 1.737  Man City</a:t>
            </a:r>
          </a:p>
          <a:p>
            <a:r>
              <a:rPr lang="en-GB" sz="1100" dirty="0" smtClean="0"/>
              <a:t>Rank 7: goals per game average = 1.657  Tottenham</a:t>
            </a:r>
          </a:p>
          <a:p>
            <a:r>
              <a:rPr lang="en-GB" sz="1100" dirty="0" smtClean="0"/>
              <a:t>Rank 8: goals per game average = 1.635  Newcastle</a:t>
            </a:r>
          </a:p>
          <a:p>
            <a:r>
              <a:rPr lang="en-GB" sz="1100" dirty="0" smtClean="0"/>
              <a:t>Rank 9: goals per game average = 1.579  Blackpool</a:t>
            </a:r>
          </a:p>
          <a:p>
            <a:r>
              <a:rPr lang="en-GB" sz="1100" dirty="0" smtClean="0"/>
              <a:t>Rank 10: goals per game average = 1.554  Everton</a:t>
            </a:r>
          </a:p>
          <a:p>
            <a:r>
              <a:rPr lang="en-GB" sz="1100" dirty="0" smtClean="0"/>
              <a:t>Rank 11: goals per game average = 1.544  Swansea</a:t>
            </a:r>
          </a:p>
          <a:p>
            <a:r>
              <a:rPr lang="en-GB" sz="1100" dirty="0" smtClean="0"/>
              <a:t>Rank 12: goals per game average = 1.481  Blackburn</a:t>
            </a:r>
          </a:p>
          <a:p>
            <a:r>
              <a:rPr lang="en-GB" sz="1100" dirty="0" smtClean="0"/>
              <a:t>Rank 13: goals per game average = 1.470  West Ham</a:t>
            </a:r>
          </a:p>
          <a:p>
            <a:r>
              <a:rPr lang="en-GB" sz="1100" dirty="0" smtClean="0"/>
              <a:t>Rank 14: goals per game average = 1.433  Leeds</a:t>
            </a:r>
          </a:p>
          <a:p>
            <a:r>
              <a:rPr lang="en-GB" sz="1100" dirty="0" smtClean="0"/>
              <a:t>Rank 15: goals per game average = 1.417  Southampton</a:t>
            </a:r>
          </a:p>
          <a:p>
            <a:r>
              <a:rPr lang="en-GB" sz="1100" dirty="0" smtClean="0"/>
              <a:t>Rank 16: goals per game average = 1.413  Fulham</a:t>
            </a:r>
          </a:p>
          <a:p>
            <a:r>
              <a:rPr lang="en-GB" sz="1100" dirty="0" smtClean="0"/>
              <a:t>Rank 17: goals per game average = 1.383  Portsmouth</a:t>
            </a:r>
          </a:p>
          <a:p>
            <a:r>
              <a:rPr lang="en-GB" sz="1100" dirty="0" smtClean="0"/>
              <a:t>Rank 18: goals per game average = 1.346  Middlesbrough</a:t>
            </a:r>
          </a:p>
          <a:p>
            <a:r>
              <a:rPr lang="en-GB" sz="1100" dirty="0" smtClean="0"/>
              <a:t>Rank 19: goals per game average = 1.346  Aston Villa</a:t>
            </a:r>
          </a:p>
          <a:p>
            <a:r>
              <a:rPr lang="en-GB" sz="1100" dirty="0" smtClean="0"/>
              <a:t>Rank 20: goals per game average = 1.342  Ipswich</a:t>
            </a:r>
          </a:p>
          <a:p>
            <a:r>
              <a:rPr lang="en-GB" sz="1100" dirty="0" smtClean="0"/>
              <a:t>Rank 21: goals per game average = 1.326  Sheffield Weds</a:t>
            </a:r>
          </a:p>
          <a:p>
            <a:r>
              <a:rPr lang="en-GB" sz="1100" dirty="0" smtClean="0"/>
              <a:t>Rank 22: goals per game average = 1.316  Barnsley</a:t>
            </a:r>
          </a:p>
          <a:p>
            <a:r>
              <a:rPr lang="en-GB" sz="1100" dirty="0" smtClean="0"/>
              <a:t>Rank 23: goals per game average = 1.316  Burnley</a:t>
            </a:r>
          </a:p>
          <a:p>
            <a:r>
              <a:rPr lang="en-GB" sz="1100" dirty="0" smtClean="0"/>
              <a:t>Rank 24: goals per game average = 1.316  Stoke</a:t>
            </a:r>
          </a:p>
          <a:p>
            <a:r>
              <a:rPr lang="en-GB" sz="1100" dirty="0" smtClean="0"/>
              <a:t>Rank 25: goals per game average = 1.316  Wimbledon</a:t>
            </a:r>
          </a:p>
          <a:p>
            <a:r>
              <a:rPr lang="en-GB" sz="1100" dirty="0" smtClean="0"/>
              <a:t>Rank 26: goals per game average = 1.309  Charlton</a:t>
            </a:r>
          </a:p>
          <a:p>
            <a:r>
              <a:rPr lang="en-GB" sz="1100" dirty="0" smtClean="0"/>
              <a:t>Rank 27: goals per game average = 1.303  Norwich</a:t>
            </a:r>
          </a:p>
          <a:p>
            <a:r>
              <a:rPr lang="en-GB" sz="1100" dirty="0" smtClean="0"/>
              <a:t>Rank 28: goals per game average = 1.291  Bolton</a:t>
            </a:r>
          </a:p>
          <a:p>
            <a:r>
              <a:rPr lang="en-GB" sz="1100" dirty="0" smtClean="0"/>
              <a:t>Rank 29: goals per game average = 1.263  Coventry</a:t>
            </a:r>
          </a:p>
          <a:p>
            <a:r>
              <a:rPr lang="en-GB" sz="1100" dirty="0" smtClean="0"/>
              <a:t>Rank 30: goals per game average = 1.263  Sheffield United</a:t>
            </a:r>
          </a:p>
          <a:p>
            <a:r>
              <a:rPr lang="en-GB" sz="1100" dirty="0" smtClean="0"/>
              <a:t>Rank 31: goals per game average = 1.246  Reading</a:t>
            </a:r>
          </a:p>
          <a:p>
            <a:r>
              <a:rPr lang="en-GB" sz="1100" dirty="0" smtClean="0"/>
              <a:t>Rank 32: goals per game average = 1.237  West </a:t>
            </a:r>
            <a:r>
              <a:rPr lang="en-GB" sz="1100" dirty="0" err="1" smtClean="0"/>
              <a:t>Brom</a:t>
            </a:r>
            <a:endParaRPr lang="en-GB" sz="1100" dirty="0" smtClean="0"/>
          </a:p>
          <a:p>
            <a:r>
              <a:rPr lang="en-GB" sz="1100" dirty="0" smtClean="0"/>
              <a:t>Rank 33: goals per game average = 1.218  Birmingham</a:t>
            </a:r>
          </a:p>
          <a:p>
            <a:r>
              <a:rPr lang="en-GB" sz="1100" dirty="0" smtClean="0"/>
              <a:t>Rank 34: goals per game average = 1.211  Leicester</a:t>
            </a:r>
          </a:p>
          <a:p>
            <a:r>
              <a:rPr lang="en-GB" sz="1100" dirty="0" smtClean="0"/>
              <a:t>Rank 35: goals per game average = 1.211  Bradford</a:t>
            </a:r>
          </a:p>
          <a:p>
            <a:r>
              <a:rPr lang="en-GB" sz="1100" dirty="0" smtClean="0"/>
              <a:t>Rank 36: goals per game average = 1.180  Derby</a:t>
            </a:r>
          </a:p>
          <a:p>
            <a:r>
              <a:rPr lang="en-GB" sz="1100" dirty="0" smtClean="0"/>
              <a:t>Rank 37: goals per game average = 1.138  Sunderland</a:t>
            </a:r>
          </a:p>
          <a:p>
            <a:r>
              <a:rPr lang="en-GB" sz="1100" dirty="0" smtClean="0"/>
              <a:t>Rank 38: goals per game average = 1.132  Watford</a:t>
            </a:r>
          </a:p>
          <a:p>
            <a:r>
              <a:rPr lang="en-GB" sz="1100" dirty="0" smtClean="0"/>
              <a:t>Rank 39: goals per game average = 1.118  Wolves</a:t>
            </a:r>
          </a:p>
          <a:p>
            <a:r>
              <a:rPr lang="en-GB" sz="1100" dirty="0" smtClean="0"/>
              <a:t>Rank 40: goals per game average = 1.112  Wigan</a:t>
            </a:r>
          </a:p>
          <a:p>
            <a:r>
              <a:rPr lang="en-GB" sz="1100" dirty="0" smtClean="0"/>
              <a:t>Rank 41: goals per game average = 1.088  </a:t>
            </a:r>
            <a:r>
              <a:rPr lang="en-GB" sz="1100" dirty="0" err="1" smtClean="0"/>
              <a:t>Nott'm</a:t>
            </a:r>
            <a:r>
              <a:rPr lang="en-GB" sz="1100" dirty="0" smtClean="0"/>
              <a:t> Forest</a:t>
            </a:r>
          </a:p>
          <a:p>
            <a:r>
              <a:rPr lang="en-GB" sz="1100" dirty="0" smtClean="0"/>
              <a:t>Rank 42: goals per game average = 1.088  QPR</a:t>
            </a:r>
          </a:p>
          <a:p>
            <a:r>
              <a:rPr lang="en-GB" sz="1100" dirty="0" smtClean="0"/>
              <a:t>Rank 43: goals per game average = 1.053  Hull</a:t>
            </a:r>
          </a:p>
          <a:p>
            <a:r>
              <a:rPr lang="en-GB" sz="1100" dirty="0" smtClean="0"/>
              <a:t>Rank 44: goals per game average = 1.053  Cardiff</a:t>
            </a:r>
          </a:p>
          <a:p>
            <a:r>
              <a:rPr lang="en-GB" sz="1100" dirty="0" smtClean="0"/>
              <a:t>Rank 45: goals per game average = 0.947  Crystal Palace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All team goals per game average = 1.531</a:t>
            </a:r>
            <a:endParaRPr lang="en-GB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04800"/>
            <a:ext cx="3429000" cy="92332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/>
              <a:t>%%%%%%%%%%%%%%%%%%%%%%%%%%%%%%%%</a:t>
            </a:r>
          </a:p>
          <a:p>
            <a:r>
              <a:rPr lang="en-GB" sz="1100" dirty="0" smtClean="0"/>
              <a:t>Away goals per game averages league table </a:t>
            </a:r>
          </a:p>
          <a:p>
            <a:r>
              <a:rPr lang="en-GB" sz="1100" dirty="0" smtClean="0"/>
              <a:t>%%%%%%%%%%%%%%%%%%%%%%%%%%%%%%%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Rank 1: goals per game average = 1.795  Man United</a:t>
            </a:r>
          </a:p>
          <a:p>
            <a:r>
              <a:rPr lang="en-GB" sz="1100" dirty="0" smtClean="0"/>
              <a:t>Rank 2: goals per game average = 1.565  Arsenal</a:t>
            </a:r>
          </a:p>
          <a:p>
            <a:r>
              <a:rPr lang="en-GB" sz="1100" dirty="0" smtClean="0"/>
              <a:t>Rank 3: goals per game average = 1.474  Chelsea</a:t>
            </a:r>
          </a:p>
          <a:p>
            <a:r>
              <a:rPr lang="en-GB" sz="1100" dirty="0" smtClean="0"/>
              <a:t>Rank 4: goals per game average = 1.429  Liverpool</a:t>
            </a:r>
          </a:p>
          <a:p>
            <a:r>
              <a:rPr lang="en-GB" sz="1100" dirty="0" smtClean="0"/>
              <a:t>Rank 5: goals per game average = 1.316  Blackpool</a:t>
            </a:r>
          </a:p>
          <a:p>
            <a:r>
              <a:rPr lang="en-GB" sz="1100" dirty="0" smtClean="0"/>
              <a:t>Rank 6: goals per game average = 1.257  Leeds</a:t>
            </a:r>
          </a:p>
          <a:p>
            <a:r>
              <a:rPr lang="en-GB" sz="1100" dirty="0" smtClean="0"/>
              <a:t>Rank 7: goals per game average = 1.241  Man City</a:t>
            </a:r>
          </a:p>
          <a:p>
            <a:r>
              <a:rPr lang="en-GB" sz="1100" dirty="0" smtClean="0"/>
              <a:t>Rank 8: goals per game average = 1.237  Ipswich</a:t>
            </a:r>
          </a:p>
          <a:p>
            <a:r>
              <a:rPr lang="en-GB" sz="1100" dirty="0" smtClean="0"/>
              <a:t>Rank 9: goals per game average = 1.161  Aston Villa</a:t>
            </a:r>
          </a:p>
          <a:p>
            <a:r>
              <a:rPr lang="en-GB" sz="1100" dirty="0" smtClean="0"/>
              <a:t>Rank 10: goals per game average = 1.150  Tottenham</a:t>
            </a:r>
          </a:p>
          <a:p>
            <a:r>
              <a:rPr lang="en-GB" sz="1100" dirty="0" smtClean="0"/>
              <a:t>Rank 11: goals per game average = 1.140  Reading</a:t>
            </a:r>
          </a:p>
          <a:p>
            <a:r>
              <a:rPr lang="en-GB" sz="1100" dirty="0" smtClean="0"/>
              <a:t>Rank 12: goals per game average = 1.113  Leicester</a:t>
            </a:r>
          </a:p>
          <a:p>
            <a:r>
              <a:rPr lang="en-GB" sz="1100" dirty="0" smtClean="0"/>
              <a:t>Rank 13: goals per game average = 1.099  Newcastle</a:t>
            </a:r>
          </a:p>
          <a:p>
            <a:r>
              <a:rPr lang="en-GB" sz="1100" dirty="0" smtClean="0"/>
              <a:t>Rank 14: goals per game average = 1.084  Sheffield Weds</a:t>
            </a:r>
          </a:p>
          <a:p>
            <a:r>
              <a:rPr lang="en-GB" sz="1100" dirty="0" smtClean="0"/>
              <a:t>Rank 15: goals per game average = 1.080  Everton</a:t>
            </a:r>
          </a:p>
          <a:p>
            <a:r>
              <a:rPr lang="en-GB" sz="1100" dirty="0" smtClean="0"/>
              <a:t>Rank 16: goals per game average = 1.042  Wimbledon</a:t>
            </a:r>
          </a:p>
          <a:p>
            <a:r>
              <a:rPr lang="en-GB" sz="1100" dirty="0" smtClean="0"/>
              <a:t>Rank 17: goals per game average = 1.036  Bolton</a:t>
            </a:r>
          </a:p>
          <a:p>
            <a:r>
              <a:rPr lang="en-GB" sz="1100" dirty="0" smtClean="0"/>
              <a:t>Rank 18: goals per game average = 1.032  Blackburn</a:t>
            </a:r>
          </a:p>
          <a:p>
            <a:r>
              <a:rPr lang="en-GB" sz="1100" dirty="0" smtClean="0"/>
              <a:t>Rank 19: goals per game average = 1.000  Crystal Palace</a:t>
            </a:r>
          </a:p>
          <a:p>
            <a:r>
              <a:rPr lang="en-GB" sz="1100" dirty="0" smtClean="0"/>
              <a:t>Rank 20: goals per game average = 1.000  Swansea</a:t>
            </a:r>
          </a:p>
          <a:p>
            <a:r>
              <a:rPr lang="en-GB" sz="1100" dirty="0" smtClean="0"/>
              <a:t>Rank 21: goals per game average = 0.967  Wigan</a:t>
            </a:r>
          </a:p>
          <a:p>
            <a:r>
              <a:rPr lang="en-GB" sz="1100" dirty="0" smtClean="0"/>
              <a:t>Rank 22: goals per game average = 0.947  </a:t>
            </a:r>
            <a:r>
              <a:rPr lang="en-GB" sz="1100" dirty="0" err="1" smtClean="0"/>
              <a:t>Nott'm</a:t>
            </a:r>
            <a:r>
              <a:rPr lang="en-GB" sz="1100" dirty="0" smtClean="0"/>
              <a:t> Forest</a:t>
            </a:r>
          </a:p>
          <a:p>
            <a:r>
              <a:rPr lang="en-GB" sz="1100" dirty="0" smtClean="0"/>
              <a:t>Rank 23: goals per game average = 0.941  Charlton</a:t>
            </a:r>
          </a:p>
          <a:p>
            <a:r>
              <a:rPr lang="en-GB" sz="1100" dirty="0" smtClean="0"/>
              <a:t>Rank 24: goals per game average = 0.939  Southampton</a:t>
            </a:r>
          </a:p>
          <a:p>
            <a:r>
              <a:rPr lang="en-GB" sz="1100" dirty="0" smtClean="0"/>
              <a:t>Rank 25: goals per game average = 0.934  Wolves</a:t>
            </a:r>
          </a:p>
          <a:p>
            <a:r>
              <a:rPr lang="en-GB" sz="1100" dirty="0" smtClean="0"/>
              <a:t>Rank 26: goals per game average = 0.930  Middlesbrough</a:t>
            </a:r>
          </a:p>
          <a:p>
            <a:r>
              <a:rPr lang="en-GB" sz="1100" dirty="0" smtClean="0"/>
              <a:t>Rank 27: goals per game average = 0.928  West </a:t>
            </a:r>
            <a:r>
              <a:rPr lang="en-GB" sz="1100" dirty="0" err="1" smtClean="0"/>
              <a:t>Brom</a:t>
            </a:r>
            <a:endParaRPr lang="en-GB" sz="1100" dirty="0" smtClean="0"/>
          </a:p>
          <a:p>
            <a:r>
              <a:rPr lang="en-GB" sz="1100" dirty="0" smtClean="0"/>
              <a:t>Rank 28: goals per game average = 0.912  Coventry</a:t>
            </a:r>
          </a:p>
          <a:p>
            <a:r>
              <a:rPr lang="en-GB" sz="1100" dirty="0" smtClean="0"/>
              <a:t>Rank 29: goals per game average = 0.903  Sunderland</a:t>
            </a:r>
          </a:p>
          <a:p>
            <a:r>
              <a:rPr lang="en-GB" sz="1100" dirty="0" smtClean="0"/>
              <a:t>Rank 30: goals per game average = 0.895  Fulham</a:t>
            </a:r>
          </a:p>
          <a:p>
            <a:r>
              <a:rPr lang="en-GB" sz="1100" dirty="0" smtClean="0"/>
              <a:t>Rank 31: goals per game average = 0.895  Burnley</a:t>
            </a:r>
          </a:p>
          <a:p>
            <a:r>
              <a:rPr lang="en-GB" sz="1100" dirty="0" smtClean="0"/>
              <a:t>Rank 32: goals per game average = 0.895  Hull</a:t>
            </a:r>
          </a:p>
          <a:p>
            <a:r>
              <a:rPr lang="en-GB" sz="1100" dirty="0" smtClean="0"/>
              <a:t>Rank 33: goals per game average = 0.888  West Ham</a:t>
            </a:r>
          </a:p>
          <a:p>
            <a:r>
              <a:rPr lang="en-GB" sz="1100" dirty="0" smtClean="0"/>
              <a:t>Rank 34: goals per game average = 0.860  QPR</a:t>
            </a:r>
          </a:p>
          <a:p>
            <a:r>
              <a:rPr lang="en-GB" sz="1100" dirty="0" smtClean="0"/>
              <a:t>Rank 35: goals per game average = 0.857  Derby</a:t>
            </a:r>
          </a:p>
          <a:p>
            <a:r>
              <a:rPr lang="en-GB" sz="1100" dirty="0" smtClean="0"/>
              <a:t>Rank 36: goals per game average = 0.842  Norwich</a:t>
            </a:r>
          </a:p>
          <a:p>
            <a:r>
              <a:rPr lang="en-GB" sz="1100" dirty="0" smtClean="0"/>
              <a:t>Rank 37: goals per game average = 0.835  Birmingham</a:t>
            </a:r>
          </a:p>
          <a:p>
            <a:r>
              <a:rPr lang="en-GB" sz="1100" dirty="0" smtClean="0"/>
              <a:t>Rank 38: goals per game average = 0.812  Portsmouth</a:t>
            </a:r>
          </a:p>
          <a:p>
            <a:r>
              <a:rPr lang="en-GB" sz="1100" dirty="0" smtClean="0"/>
              <a:t>Rank 39: goals per game average = 0.728  Stoke</a:t>
            </a:r>
          </a:p>
          <a:p>
            <a:r>
              <a:rPr lang="en-GB" sz="1100" dirty="0" smtClean="0"/>
              <a:t>Rank 40: goals per game average = 0.632  Barnsley</a:t>
            </a:r>
          </a:p>
          <a:p>
            <a:r>
              <a:rPr lang="en-GB" sz="1100" dirty="0" smtClean="0"/>
              <a:t>Rank 41: goals per game average = 0.632  Cardiff</a:t>
            </a:r>
          </a:p>
          <a:p>
            <a:r>
              <a:rPr lang="en-GB" sz="1100" dirty="0" smtClean="0"/>
              <a:t>Rank 42: goals per game average = 0.632  Middlesboro</a:t>
            </a:r>
          </a:p>
          <a:p>
            <a:r>
              <a:rPr lang="en-GB" sz="1100" dirty="0" smtClean="0"/>
              <a:t>Rank 43: goals per game average = 0.579  Bradford</a:t>
            </a:r>
          </a:p>
          <a:p>
            <a:r>
              <a:rPr lang="en-GB" sz="1100" dirty="0" smtClean="0"/>
              <a:t>Rank 44: goals per game average = 0.553  Watford</a:t>
            </a:r>
          </a:p>
          <a:p>
            <a:r>
              <a:rPr lang="en-GB" sz="1100" dirty="0" smtClean="0"/>
              <a:t>Rank 45: goals per game average = 0.421  Sheffield United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All team away goals per game average = 1.114</a:t>
            </a:r>
            <a:endParaRPr lang="en-GB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4191000" cy="872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%%%%%%%%%%%%%%%%%%%%%%%%%%%%%%%%</a:t>
            </a:r>
          </a:p>
          <a:p>
            <a:r>
              <a:rPr lang="en-GB" sz="1100" dirty="0" smtClean="0"/>
              <a:t>Total goals per game averages league table </a:t>
            </a:r>
          </a:p>
          <a:p>
            <a:r>
              <a:rPr lang="en-GB" sz="1100" dirty="0" smtClean="0"/>
              <a:t>%%%%%%%%%%%%%%%%%%%%%%%%%%%%%%%%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Rank 1: goals per game average = 3.500  Blackpool</a:t>
            </a:r>
          </a:p>
          <a:p>
            <a:r>
              <a:rPr lang="en-GB" sz="1100" dirty="0" smtClean="0"/>
              <a:t>Rank 2: goals per game average = 3.263  Burnley</a:t>
            </a:r>
          </a:p>
          <a:p>
            <a:r>
              <a:rPr lang="en-GB" sz="1100" dirty="0" smtClean="0"/>
              <a:t>Rank 3: goals per game average = 3.132  Barnsley</a:t>
            </a:r>
          </a:p>
          <a:p>
            <a:r>
              <a:rPr lang="en-GB" sz="1100" dirty="0" smtClean="0"/>
              <a:t>Rank 4: goals per game average = 2.931  Man United</a:t>
            </a:r>
          </a:p>
          <a:p>
            <a:r>
              <a:rPr lang="en-GB" sz="1100" dirty="0" smtClean="0"/>
              <a:t>Rank 5: goals per game average = 2.875  Wolves</a:t>
            </a:r>
          </a:p>
          <a:p>
            <a:r>
              <a:rPr lang="en-GB" sz="1100" dirty="0" smtClean="0"/>
              <a:t>Rank 6: goals per game average = 2.816  Reading</a:t>
            </a:r>
          </a:p>
          <a:p>
            <a:r>
              <a:rPr lang="en-GB" sz="1100" dirty="0" smtClean="0"/>
              <a:t>Rank 7: goals per game average = 2.803  Norwich</a:t>
            </a:r>
          </a:p>
          <a:p>
            <a:r>
              <a:rPr lang="en-GB" sz="1100" dirty="0" smtClean="0"/>
              <a:t>Rank 8: goals per game average = 2.798  Arsenal</a:t>
            </a:r>
          </a:p>
          <a:p>
            <a:r>
              <a:rPr lang="en-GB" sz="1100" dirty="0" smtClean="0"/>
              <a:t>Rank 9: goals per game average = 2.789  Cardiff</a:t>
            </a:r>
          </a:p>
          <a:p>
            <a:r>
              <a:rPr lang="en-GB" sz="1100" dirty="0" smtClean="0"/>
              <a:t>Rank 10: goals per game average = 2.753  Wimbledon</a:t>
            </a:r>
          </a:p>
          <a:p>
            <a:r>
              <a:rPr lang="en-GB" sz="1100" dirty="0" smtClean="0"/>
              <a:t>Rank 11: goals per game average = 2.737  Sheffield Weds</a:t>
            </a:r>
          </a:p>
          <a:p>
            <a:r>
              <a:rPr lang="en-GB" sz="1100" dirty="0" smtClean="0"/>
              <a:t>Rank 12: goals per game average = 2.718  Newcastle</a:t>
            </a:r>
          </a:p>
          <a:p>
            <a:r>
              <a:rPr lang="en-GB" sz="1100" dirty="0" smtClean="0"/>
              <a:t>Rank 13: goals per game average = 2.711  Bradford</a:t>
            </a:r>
          </a:p>
          <a:p>
            <a:r>
              <a:rPr lang="en-GB" sz="1100" dirty="0" smtClean="0"/>
              <a:t>Rank 14: goals per game average = 2.697  Man City</a:t>
            </a:r>
          </a:p>
          <a:p>
            <a:r>
              <a:rPr lang="en-GB" sz="1100" dirty="0" smtClean="0"/>
              <a:t>Rank 15: goals per game average = 2.697  Tottenham</a:t>
            </a:r>
          </a:p>
          <a:p>
            <a:r>
              <a:rPr lang="en-GB" sz="1100" dirty="0" smtClean="0"/>
              <a:t>Rank 16: goals per game average = 2.694  West </a:t>
            </a:r>
            <a:r>
              <a:rPr lang="en-GB" sz="1100" dirty="0" err="1" smtClean="0"/>
              <a:t>Brom</a:t>
            </a:r>
            <a:endParaRPr lang="en-GB" sz="1100" dirty="0" smtClean="0"/>
          </a:p>
          <a:p>
            <a:r>
              <a:rPr lang="en-GB" sz="1100" dirty="0" smtClean="0"/>
              <a:t>Rank 17: goals per game average = 2.684  Ipswich</a:t>
            </a:r>
          </a:p>
          <a:p>
            <a:r>
              <a:rPr lang="en-GB" sz="1100" dirty="0" smtClean="0"/>
              <a:t>Rank 18: goals per game average = 2.672  Bolton</a:t>
            </a:r>
          </a:p>
          <a:p>
            <a:r>
              <a:rPr lang="en-GB" sz="1100" dirty="0" smtClean="0"/>
              <a:t>Rank 19: goals per game average = 2.663  Chelsea</a:t>
            </a:r>
          </a:p>
          <a:p>
            <a:r>
              <a:rPr lang="en-GB" sz="1100" dirty="0" smtClean="0"/>
              <a:t>Rank 20: goals per game average = 2.661  Liverpool</a:t>
            </a:r>
          </a:p>
          <a:p>
            <a:r>
              <a:rPr lang="en-GB" sz="1100" dirty="0" smtClean="0"/>
              <a:t>Rank 21: goals per game average = 2.658  Hull</a:t>
            </a:r>
          </a:p>
          <a:p>
            <a:r>
              <a:rPr lang="en-GB" sz="1100" dirty="0" smtClean="0"/>
              <a:t>Rank 22: goals per game average = 2.640  Swansea</a:t>
            </a:r>
          </a:p>
          <a:p>
            <a:r>
              <a:rPr lang="en-GB" sz="1100" dirty="0" smtClean="0"/>
              <a:t>Rank 23: goals per game average = 2.635  Blackburn</a:t>
            </a:r>
          </a:p>
          <a:p>
            <a:r>
              <a:rPr lang="en-GB" sz="1100" dirty="0" smtClean="0"/>
              <a:t>Rank 24: goals per game average = 2.632  Watford</a:t>
            </a:r>
          </a:p>
          <a:p>
            <a:r>
              <a:rPr lang="en-GB" sz="1100" dirty="0" smtClean="0"/>
              <a:t>Rank 25: goals per game average = 2.625  Wigan</a:t>
            </a:r>
          </a:p>
          <a:p>
            <a:r>
              <a:rPr lang="en-GB" sz="1100" dirty="0" smtClean="0"/>
              <a:t>Rank 26: goals per game average = 2.623  West Ham</a:t>
            </a:r>
          </a:p>
          <a:p>
            <a:r>
              <a:rPr lang="en-GB" sz="1100" dirty="0" smtClean="0"/>
              <a:t>Rank 27: goals per game average = 2.614  Leeds</a:t>
            </a:r>
          </a:p>
          <a:p>
            <a:r>
              <a:rPr lang="en-GB" sz="1100" dirty="0" smtClean="0"/>
              <a:t>Rank 28: goals per game average = 2.614  </a:t>
            </a:r>
            <a:r>
              <a:rPr lang="en-GB" sz="1100" dirty="0" err="1" smtClean="0"/>
              <a:t>Nott'm</a:t>
            </a:r>
            <a:r>
              <a:rPr lang="en-GB" sz="1100" dirty="0" smtClean="0"/>
              <a:t> Forest</a:t>
            </a:r>
          </a:p>
          <a:p>
            <a:r>
              <a:rPr lang="en-GB" sz="1100" dirty="0" smtClean="0"/>
              <a:t>Rank 29: goals per game average = 2.612  Southampton</a:t>
            </a:r>
          </a:p>
          <a:p>
            <a:r>
              <a:rPr lang="en-GB" sz="1100" dirty="0" smtClean="0"/>
              <a:t>Rank 30: goals per game average = 2.598  Derby</a:t>
            </a:r>
          </a:p>
          <a:p>
            <a:r>
              <a:rPr lang="en-GB" sz="1100" dirty="0" smtClean="0"/>
              <a:t>Rank 31: goals per game average = 2.579  Charlton</a:t>
            </a:r>
          </a:p>
          <a:p>
            <a:r>
              <a:rPr lang="en-GB" sz="1100" dirty="0" smtClean="0"/>
              <a:t>Rank 32: goals per game average = 2.579  QPR</a:t>
            </a:r>
          </a:p>
          <a:p>
            <a:r>
              <a:rPr lang="en-GB" sz="1100" dirty="0" smtClean="0"/>
              <a:t>Rank 33: goals per game average = 2.575  Leicester</a:t>
            </a:r>
          </a:p>
          <a:p>
            <a:r>
              <a:rPr lang="en-GB" sz="1100" dirty="0" smtClean="0"/>
              <a:t>Rank 34: goals per game average = 2.565  Fulham</a:t>
            </a:r>
          </a:p>
          <a:p>
            <a:r>
              <a:rPr lang="en-GB" sz="1100" dirty="0" smtClean="0"/>
              <a:t>Rank 35: goals per game average = 2.561  Crystal Palace</a:t>
            </a:r>
          </a:p>
          <a:p>
            <a:r>
              <a:rPr lang="en-GB" sz="1100" dirty="0" smtClean="0"/>
              <a:t>Rank 36: goals per game average = 2.548  Everton</a:t>
            </a:r>
          </a:p>
          <a:p>
            <a:r>
              <a:rPr lang="en-GB" sz="1100" dirty="0" smtClean="0"/>
              <a:t>Rank 37: goals per game average = 2.523  Portsmouth</a:t>
            </a:r>
          </a:p>
          <a:p>
            <a:r>
              <a:rPr lang="en-GB" sz="1100" dirty="0" smtClean="0"/>
              <a:t>Rank 38: goals per game average = 2.518  Coventry</a:t>
            </a:r>
          </a:p>
          <a:p>
            <a:r>
              <a:rPr lang="en-GB" sz="1100" dirty="0" smtClean="0"/>
              <a:t>Rank 39: goals per game average = 2.510  Aston Villa</a:t>
            </a:r>
          </a:p>
          <a:p>
            <a:r>
              <a:rPr lang="en-GB" sz="1100" dirty="0" smtClean="0"/>
              <a:t>Rank 40: goals per game average = 2.502  Middlesbrough</a:t>
            </a:r>
          </a:p>
          <a:p>
            <a:r>
              <a:rPr lang="en-GB" sz="1100" dirty="0" smtClean="0"/>
              <a:t>Rank 41: goals per game average = 2.478  Sunderland</a:t>
            </a:r>
          </a:p>
          <a:p>
            <a:r>
              <a:rPr lang="en-GB" sz="1100" dirty="0" smtClean="0"/>
              <a:t>Rank 42: goals per game average = 2.421  Middlesboro</a:t>
            </a:r>
          </a:p>
          <a:p>
            <a:r>
              <a:rPr lang="en-GB" sz="1100" dirty="0" smtClean="0"/>
              <a:t>Rank 43: goals per game average = 2.380  Birmingham</a:t>
            </a:r>
          </a:p>
          <a:p>
            <a:r>
              <a:rPr lang="en-GB" sz="1100" dirty="0" smtClean="0"/>
              <a:t>Rank 44: goals per game average = 2.342  Stoke</a:t>
            </a:r>
          </a:p>
          <a:p>
            <a:r>
              <a:rPr lang="en-GB" sz="1100" dirty="0" smtClean="0"/>
              <a:t>Rank 45: goals per game average = 2.289  Sheffield United</a:t>
            </a:r>
          </a:p>
          <a:p>
            <a:r>
              <a:rPr lang="en-GB" sz="1100" dirty="0" smtClean="0"/>
              <a:t> </a:t>
            </a:r>
          </a:p>
          <a:p>
            <a:r>
              <a:rPr lang="en-GB" sz="1100" dirty="0" smtClean="0"/>
              <a:t>All team total goals per game average = 2.644</a:t>
            </a:r>
            <a:endParaRPr lang="en-GB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ndyFrench\Documents\AF\Reference\Maths\07 Topics - VI Further\29. Statistics\chi-squared test\Soccer stats Man United vs All teams AW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12325"/>
            <a:ext cx="4389129" cy="3293675"/>
          </a:xfrm>
          <a:prstGeom prst="rect">
            <a:avLst/>
          </a:prstGeom>
          <a:noFill/>
        </p:spPr>
      </p:pic>
      <p:pic>
        <p:nvPicPr>
          <p:cNvPr id="2051" name="Picture 3" descr="E:\AndyFrench\Documents\AF\Reference\Maths\07 Topics - VI Further\29. Statistics\chi-squared test\Soccer stats Man United vs All teams HO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5725"/>
            <a:ext cx="4389129" cy="3293675"/>
          </a:xfrm>
          <a:prstGeom prst="rect">
            <a:avLst/>
          </a:prstGeom>
          <a:noFill/>
        </p:spPr>
      </p:pic>
      <p:pic>
        <p:nvPicPr>
          <p:cNvPr id="2052" name="Picture 4" descr="E:\AndyFrench\Documents\AF\Reference\Maths\07 Topics - VI Further\29. Statistics\chi-squared test\Soccer stats Man United vs All team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89129" cy="329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ndyFrench\Documents\AF\Reference\Maths\07 Topics - VI Further\29. Statistics\chi-squared test\Soccer stats Arsenal vs All teams AW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4366273" cy="3276600"/>
          </a:xfrm>
          <a:prstGeom prst="rect">
            <a:avLst/>
          </a:prstGeom>
          <a:noFill/>
        </p:spPr>
      </p:pic>
      <p:pic>
        <p:nvPicPr>
          <p:cNvPr id="1027" name="Picture 3" descr="E:\AndyFrench\Documents\AF\Reference\Maths\07 Topics - VI Further\29. Statistics\chi-squared test\Soccer stats Arsenal vs All teams HO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66273" cy="3276600"/>
          </a:xfrm>
          <a:prstGeom prst="rect">
            <a:avLst/>
          </a:prstGeom>
          <a:noFill/>
        </p:spPr>
      </p:pic>
      <p:pic>
        <p:nvPicPr>
          <p:cNvPr id="1029" name="Picture 5" descr="E:\AndyFrench\Documents\AF\Reference\Maths\07 Topics - VI Further\29. Statistics\chi-squared test\Soccer stats Arsenal vs All team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29400"/>
            <a:ext cx="4366273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1913</Words>
  <Application>Microsoft Office PowerPoint</Application>
  <PresentationFormat>A4 Paper (210x297 mm)</PresentationFormat>
  <Paragraphs>204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5</cp:revision>
  <dcterms:created xsi:type="dcterms:W3CDTF">2006-08-16T00:00:00Z</dcterms:created>
  <dcterms:modified xsi:type="dcterms:W3CDTF">2017-10-08T12:10:52Z</dcterms:modified>
</cp:coreProperties>
</file>