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42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-212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E:\AndyFrench\Documents\AF\Reference\Physics\06 Topics VI\13. Electromagnetism\Fine beam tube\AF setup P5 Feb-2017\Experiment 03 7-2-2017\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3154980" y="999177"/>
            <a:ext cx="4026995" cy="40269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55968" y="3015703"/>
            <a:ext cx="5419788" cy="6056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44339" y="3021742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15.06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98442" y="1554796"/>
            <a:ext cx="10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11.19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38113" y="6210300"/>
          <a:ext cx="2852737" cy="577850"/>
        </p:xfrm>
        <a:graphic>
          <a:graphicData uri="http://schemas.openxmlformats.org/presentationml/2006/ole">
            <p:oleObj spid="_x0000_s1027" name="Equation" r:id="rId4" imgW="1942920" imgH="393480" progId="Equation.DSMT4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1029" name="Equation" r:id="rId5" imgW="736560" imgH="177480" progId="Equation.DSMT4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3139" y="1610798"/>
            <a:ext cx="193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distortion at edges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E:\AndyFrench\Documents\AF\Reference\Physics\06 Topics VI\13. Electromagnetism\Fine beam tube\AF setup P5 Feb-2017\Experiment 03 7-2-2017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10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48927" y="1150566"/>
            <a:ext cx="3651546" cy="36515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10.14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38113" y="6210300"/>
          <a:ext cx="2851150" cy="577850"/>
        </p:xfrm>
        <a:graphic>
          <a:graphicData uri="http://schemas.openxmlformats.org/presentationml/2006/ole">
            <p:oleObj spid="_x0000_s22534" name="Equation" r:id="rId4" imgW="194292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43865" y="987066"/>
            <a:ext cx="3977550" cy="39775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319086" y="635349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11.05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22650" y="6186488"/>
          <a:ext cx="2851150" cy="577850"/>
        </p:xfrm>
        <a:graphic>
          <a:graphicData uri="http://schemas.openxmlformats.org/presentationml/2006/ole">
            <p:oleObj spid="_x0000_s22535" name="Equation" r:id="rId5" imgW="194292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22536" name="Equation" r:id="rId6" imgW="736560" imgH="177480" progId="Equation.DSMT4">
              <p:embed/>
            </p:oleObj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873139" y="1610798"/>
            <a:ext cx="193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distortion at edges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E:\AndyFrench\Documents\AF\Reference\Physics\06 Topics VI\13. Electromagnetism\Fine beam tube\AF setup P5 Feb-2017\Experiment 03 7-2-2017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48924" y="1077903"/>
            <a:ext cx="3857442" cy="38574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10.72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38113" y="6210300"/>
          <a:ext cx="2851150" cy="577850"/>
        </p:xfrm>
        <a:graphic>
          <a:graphicData uri="http://schemas.openxmlformats.org/presentationml/2006/ole">
            <p:oleObj spid="_x0000_s23558" name="Equation" r:id="rId4" imgW="194292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37809" y="956791"/>
            <a:ext cx="4038803" cy="408754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730869" y="671684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11.35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13125" y="6186488"/>
          <a:ext cx="2870200" cy="577850"/>
        </p:xfrm>
        <a:graphic>
          <a:graphicData uri="http://schemas.openxmlformats.org/presentationml/2006/ole">
            <p:oleObj spid="_x0000_s23559" name="Equation" r:id="rId5" imgW="195552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23560" name="Equation" r:id="rId6" imgW="736560" imgH="17748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873139" y="1610798"/>
            <a:ext cx="193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distortion at edges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E:\AndyFrench\Documents\AF\Reference\Physics\06 Topics VI\13. Electromagnetism\Fine beam tube\AF setup P5 Feb-2017\Experiment 03 7-2-2017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12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36813" y="1047622"/>
            <a:ext cx="3851382" cy="38513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80190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10.7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24582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37809" y="956788"/>
            <a:ext cx="4033046" cy="40330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567367" y="780686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11.2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67100" y="6186488"/>
          <a:ext cx="2759075" cy="577850"/>
        </p:xfrm>
        <a:graphic>
          <a:graphicData uri="http://schemas.openxmlformats.org/presentationml/2006/ole">
            <p:oleObj spid="_x0000_s24583" name="Equation" r:id="rId5" imgW="18795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24584" name="Equation" r:id="rId6" imgW="736560" imgH="17748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60864" y="1731911"/>
            <a:ext cx="193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distortion at edges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E:\AndyFrench\Documents\AF\Reference\Physics\06 Topics VI\13. Electromagnetism\Fine beam tube\AF setup P5 Feb-2017\Experiment 03 7-2-2017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13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42870" y="1398851"/>
            <a:ext cx="3064150" cy="30641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80190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8.51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25606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43866" y="1156625"/>
            <a:ext cx="3603100" cy="36031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095028" y="853353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10.01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25607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25608" name="Equation" r:id="rId6" imgW="73656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E:\AndyFrench\Documents\AF\Reference\Physics\06 Topics VI\13. Electromagnetism\Fine beam tube\AF setup P5 Feb-2017\Experiment 03 7-2-2017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73149" y="1725860"/>
            <a:ext cx="2198193" cy="219819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6.11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26630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55978" y="1551237"/>
            <a:ext cx="2590814" cy="25908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150350" y="1289358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</a:t>
            </a:r>
            <a:r>
              <a:rPr lang="en-GB" dirty="0" smtClean="0">
                <a:solidFill>
                  <a:schemeClr val="bg1"/>
                </a:solidFill>
              </a:rPr>
              <a:t>7.20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26631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8005763" y="6373813"/>
          <a:ext cx="1044575" cy="261937"/>
        </p:xfrm>
        <a:graphic>
          <a:graphicData uri="http://schemas.openxmlformats.org/presentationml/2006/ole">
            <p:oleObj spid="_x0000_s26632" name="Equation" r:id="rId6" imgW="71100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E:\AndyFrench\Documents\AF\Reference\Physics\06 Topics VI\13. Electromagnetism\Fine beam tube\AF setup P5 Feb-2017\Experiment 03 7-2-2017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3185262" y="1822745"/>
            <a:ext cx="2089191" cy="208919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5.80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14338" name="Equation" r:id="rId4" imgW="1866600" imgH="393480" progId="Equation.DSMT4">
              <p:embed/>
            </p:oleObj>
          </a:graphicData>
        </a:graphic>
      </p:graphicFrame>
      <p:sp>
        <p:nvSpPr>
          <p:cNvPr id="12" name="Oval 11"/>
          <p:cNvSpPr>
            <a:spLocks noChangeAspect="1"/>
          </p:cNvSpPr>
          <p:nvPr/>
        </p:nvSpPr>
        <p:spPr>
          <a:xfrm>
            <a:off x="3186258" y="1610797"/>
            <a:ext cx="2457586" cy="24575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150350" y="1289358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6.83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4339" name="Equation" r:id="rId5" imgW="1892160" imgH="393480" progId="Equation.DSMT4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02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8051800" y="6373813"/>
          <a:ext cx="950913" cy="261937"/>
        </p:xfrm>
        <a:graphic>
          <a:graphicData uri="http://schemas.openxmlformats.org/presentationml/2006/ole">
            <p:oleObj spid="_x0000_s14340" name="Equation" r:id="rId6" imgW="64764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E:\AndyFrench\Documents\AF\Reference\Physics\06 Topics VI\13. Electromagnetism\Fine beam tube\AF setup P5 Feb-2017\Experiment 03 7-2-2017\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03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73148" y="1641075"/>
            <a:ext cx="2440420" cy="24404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6.78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84150" y="6210300"/>
          <a:ext cx="2759075" cy="577850"/>
        </p:xfrm>
        <a:graphic>
          <a:graphicData uri="http://schemas.openxmlformats.org/presentationml/2006/ole">
            <p:oleObj spid="_x0000_s15366" name="Equation" r:id="rId4" imgW="187956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74152" y="1441239"/>
            <a:ext cx="2917815" cy="2917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114016" y="835186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8.11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67100" y="6186488"/>
          <a:ext cx="2759075" cy="577850"/>
        </p:xfrm>
        <a:graphic>
          <a:graphicData uri="http://schemas.openxmlformats.org/presentationml/2006/ole">
            <p:oleObj spid="_x0000_s15367" name="Equation" r:id="rId5" imgW="18795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96238" y="6373813"/>
          <a:ext cx="1062037" cy="261937"/>
        </p:xfrm>
        <a:graphic>
          <a:graphicData uri="http://schemas.openxmlformats.org/presentationml/2006/ole">
            <p:oleObj spid="_x0000_s15368" name="Equation" r:id="rId6" imgW="72360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E:\AndyFrench\Documents\AF\Reference\Physics\06 Topics VI\13. Electromagnetism\Fine beam tube\AF setup P5 Feb-2017\Experiment 03 7-2-2017\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04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203429" y="1374621"/>
            <a:ext cx="3064147" cy="306414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9648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7.27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84150" y="6210300"/>
          <a:ext cx="2759075" cy="577850"/>
        </p:xfrm>
        <a:graphic>
          <a:graphicData uri="http://schemas.openxmlformats.org/presentationml/2006/ole">
            <p:oleObj spid="_x0000_s16390" name="Equation" r:id="rId4" imgW="187956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86257" y="1580518"/>
            <a:ext cx="2616033" cy="261603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665079" y="1156134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8.51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6391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96238" y="6373813"/>
          <a:ext cx="1062037" cy="261937"/>
        </p:xfrm>
        <a:graphic>
          <a:graphicData uri="http://schemas.openxmlformats.org/presentationml/2006/ole">
            <p:oleObj spid="_x0000_s16392" name="Equation" r:id="rId6" imgW="72360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E:\AndyFrench\Documents\AF\Reference\Physics\06 Topics VI\13. Electromagnetism\Fine beam tube\AF setup P5 Feb-2017\Experiment 03 7-2-2017\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05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85262" y="1526019"/>
            <a:ext cx="2743199" cy="27431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94580" y="302174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7.62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84150" y="6210300"/>
          <a:ext cx="2759075" cy="577850"/>
        </p:xfrm>
        <a:graphic>
          <a:graphicData uri="http://schemas.openxmlformats.org/presentationml/2006/ole">
            <p:oleObj spid="_x0000_s17414" name="Equation" r:id="rId4" imgW="187956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74145" y="1308014"/>
            <a:ext cx="3256935" cy="32569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410743" y="859408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9.05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7415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17416" name="Equation" r:id="rId6" imgW="73656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E:\AndyFrench\Documents\AF\Reference\Physics\06 Topics VI\13. Electromagnetism\Fine beam tube\AF setup P5 Feb-2017\Experiment 03 7-2-2017\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599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73149" y="1471521"/>
            <a:ext cx="2882479" cy="288247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8.01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18438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68089" y="1229292"/>
            <a:ext cx="3409319" cy="340931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816469" y="780686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9.47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8439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18440" name="Equation" r:id="rId6" imgW="73656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E:\AndyFrench\Documents\AF\Reference\Physics\06 Topics VI\13. Electromagnetism\Fine beam tube\AF setup P5 Feb-2017\Experiment 03 7-2-2017\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85262" y="1392795"/>
            <a:ext cx="3033870" cy="30338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8.43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19462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86258" y="1156625"/>
            <a:ext cx="3535490" cy="35354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665079" y="768574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9.82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9463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19464" name="Equation" r:id="rId6" imgW="73656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E:\AndyFrench\Documents\AF\Reference\Physics\06 Topics VI\13. Electromagnetism\Fine beam tube\AF setup P5 Feb-2017\Experiment 03 7-2-2017\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85262" y="1301961"/>
            <a:ext cx="3263983" cy="32639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9.07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84150" y="6210300"/>
          <a:ext cx="2759075" cy="577850"/>
        </p:xfrm>
        <a:graphic>
          <a:graphicData uri="http://schemas.openxmlformats.org/presentationml/2006/ole">
            <p:oleObj spid="_x0000_s20486" name="Equation" r:id="rId4" imgW="187956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86258" y="1023401"/>
            <a:ext cx="3814049" cy="381404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343309" y="798853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10.6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20487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20488" name="Equation" r:id="rId6" imgW="73656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E:\AndyFrench\Documents\AF\Reference\Physics\06 Topics VI\13. Electromagnetism\Fine beam tube\AF setup P5 Feb-2017\Experiment 03 7-2-2017\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9836" y="211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09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48925" y="1199014"/>
            <a:ext cx="3494099" cy="34940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9.71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21510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43866" y="987065"/>
            <a:ext cx="3899825" cy="3899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288808" y="744351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10.83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22650" y="6186488"/>
          <a:ext cx="2851150" cy="577850"/>
        </p:xfrm>
        <a:graphic>
          <a:graphicData uri="http://schemas.openxmlformats.org/presentationml/2006/ole">
            <p:oleObj spid="_x0000_s21511" name="Equation" r:id="rId5" imgW="194292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96238" y="6373813"/>
          <a:ext cx="1062037" cy="261937"/>
        </p:xfrm>
        <a:graphic>
          <a:graphicData uri="http://schemas.openxmlformats.org/presentationml/2006/ole">
            <p:oleObj spid="_x0000_s21512" name="Equation" r:id="rId6" imgW="72360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147</Words>
  <Application>Microsoft Office PowerPoint</Application>
  <PresentationFormat>On-screen Show (4:3)</PresentationFormat>
  <Paragraphs>86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Office Theme</vt:lpstr>
      <vt:lpstr>Equation</vt:lpstr>
      <vt:lpstr>MathType 6.0 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Andy French</dc:creator>
  <cp:lastModifiedBy>Andrew French</cp:lastModifiedBy>
  <cp:revision>36</cp:revision>
  <dcterms:created xsi:type="dcterms:W3CDTF">2006-08-16T00:00:00Z</dcterms:created>
  <dcterms:modified xsi:type="dcterms:W3CDTF">2017-02-07T18:09:33Z</dcterms:modified>
</cp:coreProperties>
</file>